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6" r:id="rId4"/>
    <p:sldId id="259" r:id="rId5"/>
    <p:sldId id="262" r:id="rId6"/>
    <p:sldId id="264" r:id="rId7"/>
    <p:sldId id="265" r:id="rId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FFF8AF-4563-4B10-A0DD-FF77C4350ACA}" v="32" dt="2024-04-23T15:35:10.8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ão Gaspar" userId="7dec15aa-df9c-4e56-83fb-de5e1da84347" providerId="ADAL" clId="{B8FFF8AF-4563-4B10-A0DD-FF77C4350ACA}"/>
    <pc:docChg chg="undo custSel addSld delSld modSld sldOrd">
      <pc:chgData name="João Gaspar" userId="7dec15aa-df9c-4e56-83fb-de5e1da84347" providerId="ADAL" clId="{B8FFF8AF-4563-4B10-A0DD-FF77C4350ACA}" dt="2024-04-23T15:35:10.840" v="2502"/>
      <pc:docMkLst>
        <pc:docMk/>
      </pc:docMkLst>
      <pc:sldChg chg="addSp delSp modSp mod modMedia setBg delAnim modNotesTx">
        <pc:chgData name="João Gaspar" userId="7dec15aa-df9c-4e56-83fb-de5e1da84347" providerId="ADAL" clId="{B8FFF8AF-4563-4B10-A0DD-FF77C4350ACA}" dt="2024-04-23T15:09:58.203" v="2486" actId="20577"/>
        <pc:sldMkLst>
          <pc:docMk/>
          <pc:sldMk cId="4202033261" sldId="256"/>
        </pc:sldMkLst>
        <pc:spChg chg="mod">
          <ac:chgData name="João Gaspar" userId="7dec15aa-df9c-4e56-83fb-de5e1da84347" providerId="ADAL" clId="{B8FFF8AF-4563-4B10-A0DD-FF77C4350ACA}" dt="2024-04-23T00:14:39.113" v="936" actId="113"/>
          <ac:spMkLst>
            <pc:docMk/>
            <pc:sldMk cId="4202033261" sldId="256"/>
            <ac:spMk id="2" creationId="{D88944CE-65E2-282D-054B-101CEE226DDD}"/>
          </ac:spMkLst>
        </pc:spChg>
        <pc:spChg chg="mod">
          <ac:chgData name="João Gaspar" userId="7dec15aa-df9c-4e56-83fb-de5e1da84347" providerId="ADAL" clId="{B8FFF8AF-4563-4B10-A0DD-FF77C4350ACA}" dt="2024-04-22T23:52:50.456" v="594" actId="26606"/>
          <ac:spMkLst>
            <pc:docMk/>
            <pc:sldMk cId="4202033261" sldId="256"/>
            <ac:spMk id="3" creationId="{7558EDDC-59F9-82DB-AC8D-FADD282C0232}"/>
          </ac:spMkLst>
        </pc:spChg>
        <pc:spChg chg="mod">
          <ac:chgData name="João Gaspar" userId="7dec15aa-df9c-4e56-83fb-de5e1da84347" providerId="ADAL" clId="{B8FFF8AF-4563-4B10-A0DD-FF77C4350ACA}" dt="2024-04-22T23:52:50.456" v="594" actId="26606"/>
          <ac:spMkLst>
            <pc:docMk/>
            <pc:sldMk cId="4202033261" sldId="256"/>
            <ac:spMk id="4" creationId="{51921409-2F16-8E6A-0FA4-9DA6A5D95230}"/>
          </ac:spMkLst>
        </pc:spChg>
        <pc:spChg chg="del mod">
          <ac:chgData name="João Gaspar" userId="7dec15aa-df9c-4e56-83fb-de5e1da84347" providerId="ADAL" clId="{B8FFF8AF-4563-4B10-A0DD-FF77C4350ACA}" dt="2024-04-23T00:55:37.222" v="2261" actId="478"/>
          <ac:spMkLst>
            <pc:docMk/>
            <pc:sldMk cId="4202033261" sldId="256"/>
            <ac:spMk id="5" creationId="{34E9C846-0417-B26F-1E2B-784ECEEFF9ED}"/>
          </ac:spMkLst>
        </pc:spChg>
        <pc:spChg chg="add mod">
          <ac:chgData name="João Gaspar" userId="7dec15aa-df9c-4e56-83fb-de5e1da84347" providerId="ADAL" clId="{B8FFF8AF-4563-4B10-A0DD-FF77C4350ACA}" dt="2024-04-22T23:53:07.724" v="599" actId="208"/>
          <ac:spMkLst>
            <pc:docMk/>
            <pc:sldMk cId="4202033261" sldId="256"/>
            <ac:spMk id="7" creationId="{9D149583-025C-8878-FD40-2F6D1AC57E33}"/>
          </ac:spMkLst>
        </pc:spChg>
        <pc:spChg chg="add">
          <ac:chgData name="João Gaspar" userId="7dec15aa-df9c-4e56-83fb-de5e1da84347" providerId="ADAL" clId="{B8FFF8AF-4563-4B10-A0DD-FF77C4350ACA}" dt="2024-04-22T23:52:50.456" v="594" actId="26606"/>
          <ac:spMkLst>
            <pc:docMk/>
            <pc:sldMk cId="4202033261" sldId="256"/>
            <ac:spMk id="8" creationId="{0671A8AE-40A1-4631-A6B8-581AFF065482}"/>
          </ac:spMkLst>
        </pc:spChg>
        <pc:spChg chg="add">
          <ac:chgData name="João Gaspar" userId="7dec15aa-df9c-4e56-83fb-de5e1da84347" providerId="ADAL" clId="{B8FFF8AF-4563-4B10-A0DD-FF77C4350ACA}" dt="2024-04-22T23:52:50.456" v="594" actId="26606"/>
          <ac:spMkLst>
            <pc:docMk/>
            <pc:sldMk cId="4202033261" sldId="256"/>
            <ac:spMk id="10" creationId="{AB58EF07-17C2-48CF-ABB0-EEF1F17CB8F0}"/>
          </ac:spMkLst>
        </pc:spChg>
        <pc:spChg chg="add mod">
          <ac:chgData name="João Gaspar" userId="7dec15aa-df9c-4e56-83fb-de5e1da84347" providerId="ADAL" clId="{B8FFF8AF-4563-4B10-A0DD-FF77C4350ACA}" dt="2024-04-23T00:55:37.562" v="2262"/>
          <ac:spMkLst>
            <pc:docMk/>
            <pc:sldMk cId="4202033261" sldId="256"/>
            <ac:spMk id="11" creationId="{A0D0CE80-F3C3-8FEB-6E52-8133687F63A6}"/>
          </ac:spMkLst>
        </pc:spChg>
        <pc:spChg chg="add del">
          <ac:chgData name="João Gaspar" userId="7dec15aa-df9c-4e56-83fb-de5e1da84347" providerId="ADAL" clId="{B8FFF8AF-4563-4B10-A0DD-FF77C4350ACA}" dt="2024-04-21T15:27:06.091" v="45" actId="26606"/>
          <ac:spMkLst>
            <pc:docMk/>
            <pc:sldMk cId="4202033261" sldId="256"/>
            <ac:spMk id="11" creationId="{C1DD1A8A-57D5-4A81-AD04-532B043C5611}"/>
          </ac:spMkLst>
        </pc:spChg>
        <pc:spChg chg="add">
          <ac:chgData name="João Gaspar" userId="7dec15aa-df9c-4e56-83fb-de5e1da84347" providerId="ADAL" clId="{B8FFF8AF-4563-4B10-A0DD-FF77C4350ACA}" dt="2024-04-22T23:52:50.456" v="594" actId="26606"/>
          <ac:spMkLst>
            <pc:docMk/>
            <pc:sldMk cId="4202033261" sldId="256"/>
            <ac:spMk id="12" creationId="{AF2F604E-43BE-4DC3-B983-E071523364F8}"/>
          </ac:spMkLst>
        </pc:spChg>
        <pc:spChg chg="add del">
          <ac:chgData name="João Gaspar" userId="7dec15aa-df9c-4e56-83fb-de5e1da84347" providerId="ADAL" clId="{B8FFF8AF-4563-4B10-A0DD-FF77C4350ACA}" dt="2024-04-21T15:27:06.091" v="45" actId="26606"/>
          <ac:spMkLst>
            <pc:docMk/>
            <pc:sldMk cId="4202033261" sldId="256"/>
            <ac:spMk id="13" creationId="{007891EC-4501-44ED-A8C8-B11B6DB767AB}"/>
          </ac:spMkLst>
        </pc:spChg>
        <pc:spChg chg="add">
          <ac:chgData name="João Gaspar" userId="7dec15aa-df9c-4e56-83fb-de5e1da84347" providerId="ADAL" clId="{B8FFF8AF-4563-4B10-A0DD-FF77C4350ACA}" dt="2024-04-22T23:52:50.456" v="594" actId="26606"/>
          <ac:spMkLst>
            <pc:docMk/>
            <pc:sldMk cId="4202033261" sldId="256"/>
            <ac:spMk id="14" creationId="{08C9B587-E65E-4B52-B37C-ABEBB6E87928}"/>
          </ac:spMkLst>
        </pc:spChg>
        <pc:spChg chg="add del">
          <ac:chgData name="João Gaspar" userId="7dec15aa-df9c-4e56-83fb-de5e1da84347" providerId="ADAL" clId="{B8FFF8AF-4563-4B10-A0DD-FF77C4350ACA}" dt="2024-04-21T15:27:06.797" v="47" actId="26606"/>
          <ac:spMkLst>
            <pc:docMk/>
            <pc:sldMk cId="4202033261" sldId="256"/>
            <ac:spMk id="15" creationId="{AF2F604E-43BE-4DC3-B983-E071523364F8}"/>
          </ac:spMkLst>
        </pc:spChg>
        <pc:spChg chg="add del">
          <ac:chgData name="João Gaspar" userId="7dec15aa-df9c-4e56-83fb-de5e1da84347" providerId="ADAL" clId="{B8FFF8AF-4563-4B10-A0DD-FF77C4350ACA}" dt="2024-04-21T15:27:06.797" v="47" actId="26606"/>
          <ac:spMkLst>
            <pc:docMk/>
            <pc:sldMk cId="4202033261" sldId="256"/>
            <ac:spMk id="16" creationId="{0671A8AE-40A1-4631-A6B8-581AFF065482}"/>
          </ac:spMkLst>
        </pc:spChg>
        <pc:spChg chg="add del">
          <ac:chgData name="João Gaspar" userId="7dec15aa-df9c-4e56-83fb-de5e1da84347" providerId="ADAL" clId="{B8FFF8AF-4563-4B10-A0DD-FF77C4350ACA}" dt="2024-04-21T15:27:06.797" v="47" actId="26606"/>
          <ac:spMkLst>
            <pc:docMk/>
            <pc:sldMk cId="4202033261" sldId="256"/>
            <ac:spMk id="17" creationId="{08C9B587-E65E-4B52-B37C-ABEBB6E87928}"/>
          </ac:spMkLst>
        </pc:spChg>
        <pc:spChg chg="add del">
          <ac:chgData name="João Gaspar" userId="7dec15aa-df9c-4e56-83fb-de5e1da84347" providerId="ADAL" clId="{B8FFF8AF-4563-4B10-A0DD-FF77C4350ACA}" dt="2024-04-21T15:27:06.797" v="47" actId="26606"/>
          <ac:spMkLst>
            <pc:docMk/>
            <pc:sldMk cId="4202033261" sldId="256"/>
            <ac:spMk id="19" creationId="{AB58EF07-17C2-48CF-ABB0-EEF1F17CB8F0}"/>
          </ac:spMkLst>
        </pc:spChg>
        <pc:spChg chg="add del">
          <ac:chgData name="João Gaspar" userId="7dec15aa-df9c-4e56-83fb-de5e1da84347" providerId="ADAL" clId="{B8FFF8AF-4563-4B10-A0DD-FF77C4350ACA}" dt="2024-04-21T15:27:23.858" v="51" actId="26606"/>
          <ac:spMkLst>
            <pc:docMk/>
            <pc:sldMk cId="4202033261" sldId="256"/>
            <ac:spMk id="21" creationId="{C1DD1A8A-57D5-4A81-AD04-532B043C5611}"/>
          </ac:spMkLst>
        </pc:spChg>
        <pc:spChg chg="add del">
          <ac:chgData name="João Gaspar" userId="7dec15aa-df9c-4e56-83fb-de5e1da84347" providerId="ADAL" clId="{B8FFF8AF-4563-4B10-A0DD-FF77C4350ACA}" dt="2024-04-21T15:27:23.858" v="51" actId="26606"/>
          <ac:spMkLst>
            <pc:docMk/>
            <pc:sldMk cId="4202033261" sldId="256"/>
            <ac:spMk id="23" creationId="{007891EC-4501-44ED-A8C8-B11B6DB767AB}"/>
          </ac:spMkLst>
        </pc:spChg>
        <pc:picChg chg="del">
          <ac:chgData name="João Gaspar" userId="7dec15aa-df9c-4e56-83fb-de5e1da84347" providerId="ADAL" clId="{B8FFF8AF-4563-4B10-A0DD-FF77C4350ACA}" dt="2024-04-22T23:50:55.326" v="589" actId="478"/>
          <ac:picMkLst>
            <pc:docMk/>
            <pc:sldMk cId="4202033261" sldId="256"/>
            <ac:picMk id="6" creationId="{6DEAFAB9-6759-3F23-3D5F-98DA64775865}"/>
          </ac:picMkLst>
        </pc:picChg>
        <pc:picChg chg="add del">
          <ac:chgData name="João Gaspar" userId="7dec15aa-df9c-4e56-83fb-de5e1da84347" providerId="ADAL" clId="{B8FFF8AF-4563-4B10-A0DD-FF77C4350ACA}" dt="2024-04-21T15:27:06.091" v="45" actId="26606"/>
          <ac:picMkLst>
            <pc:docMk/>
            <pc:sldMk cId="4202033261" sldId="256"/>
            <ac:picMk id="7" creationId="{E04EE675-5025-576B-0A38-592A309A3EAD}"/>
          </ac:picMkLst>
        </pc:picChg>
        <pc:picChg chg="add">
          <ac:chgData name="João Gaspar" userId="7dec15aa-df9c-4e56-83fb-de5e1da84347" providerId="ADAL" clId="{B8FFF8AF-4563-4B10-A0DD-FF77C4350ACA}" dt="2024-04-22T23:52:50.456" v="594" actId="26606"/>
          <ac:picMkLst>
            <pc:docMk/>
            <pc:sldMk cId="4202033261" sldId="256"/>
            <ac:picMk id="9" creationId="{968768D3-BA4D-AE18-01D9-AFFED46F97FF}"/>
          </ac:picMkLst>
        </pc:picChg>
        <pc:picChg chg="add del">
          <ac:chgData name="João Gaspar" userId="7dec15aa-df9c-4e56-83fb-de5e1da84347" providerId="ADAL" clId="{B8FFF8AF-4563-4B10-A0DD-FF77C4350ACA}" dt="2024-04-21T15:27:06.797" v="47" actId="26606"/>
          <ac:picMkLst>
            <pc:docMk/>
            <pc:sldMk cId="4202033261" sldId="256"/>
            <ac:picMk id="18" creationId="{72DCC5E7-AA4C-41DF-BC2C-648B86556A63}"/>
          </ac:picMkLst>
        </pc:picChg>
        <pc:picChg chg="add del mod">
          <ac:chgData name="João Gaspar" userId="7dec15aa-df9c-4e56-83fb-de5e1da84347" providerId="ADAL" clId="{B8FFF8AF-4563-4B10-A0DD-FF77C4350ACA}" dt="2024-04-21T15:27:23.858" v="51" actId="26606"/>
          <ac:picMkLst>
            <pc:docMk/>
            <pc:sldMk cId="4202033261" sldId="256"/>
            <ac:picMk id="22" creationId="{0F344D8A-E7DA-5640-9805-A82B8FD47298}"/>
          </ac:picMkLst>
        </pc:picChg>
      </pc:sldChg>
      <pc:sldChg chg="addSp delSp modSp add del mod ord">
        <pc:chgData name="João Gaspar" userId="7dec15aa-df9c-4e56-83fb-de5e1da84347" providerId="ADAL" clId="{B8FFF8AF-4563-4B10-A0DD-FF77C4350ACA}" dt="2024-04-23T00:48:28.764" v="2229" actId="47"/>
        <pc:sldMkLst>
          <pc:docMk/>
          <pc:sldMk cId="3190298846" sldId="257"/>
        </pc:sldMkLst>
        <pc:spChg chg="del">
          <ac:chgData name="João Gaspar" userId="7dec15aa-df9c-4e56-83fb-de5e1da84347" providerId="ADAL" clId="{B8FFF8AF-4563-4B10-A0DD-FF77C4350ACA}" dt="2024-04-21T15:26:46.710" v="42" actId="478"/>
          <ac:spMkLst>
            <pc:docMk/>
            <pc:sldMk cId="3190298846" sldId="257"/>
            <ac:spMk id="4" creationId="{8FA0387A-F9C7-FD4D-4AD2-19395D4C0DFC}"/>
          </ac:spMkLst>
        </pc:spChg>
        <pc:spChg chg="add mod">
          <ac:chgData name="João Gaspar" userId="7dec15aa-df9c-4e56-83fb-de5e1da84347" providerId="ADAL" clId="{B8FFF8AF-4563-4B10-A0DD-FF77C4350ACA}" dt="2024-04-21T15:26:47.099" v="43"/>
          <ac:spMkLst>
            <pc:docMk/>
            <pc:sldMk cId="3190298846" sldId="257"/>
            <ac:spMk id="6" creationId="{5D06981F-3CC6-BEED-655A-47BEBF52B2ED}"/>
          </ac:spMkLst>
        </pc:spChg>
      </pc:sldChg>
      <pc:sldChg chg="addSp delSp modSp mod ord setBg">
        <pc:chgData name="João Gaspar" userId="7dec15aa-df9c-4e56-83fb-de5e1da84347" providerId="ADAL" clId="{B8FFF8AF-4563-4B10-A0DD-FF77C4350ACA}" dt="2024-04-23T15:34:30.832" v="2490" actId="20577"/>
        <pc:sldMkLst>
          <pc:docMk/>
          <pc:sldMk cId="2453939418" sldId="258"/>
        </pc:sldMkLst>
        <pc:spChg chg="mod">
          <ac:chgData name="João Gaspar" userId="7dec15aa-df9c-4e56-83fb-de5e1da84347" providerId="ADAL" clId="{B8FFF8AF-4563-4B10-A0DD-FF77C4350ACA}" dt="2024-04-23T00:57:23.888" v="2271" actId="26606"/>
          <ac:spMkLst>
            <pc:docMk/>
            <pc:sldMk cId="2453939418" sldId="258"/>
            <ac:spMk id="2" creationId="{A74DD990-9309-D707-B679-295DD784B8F8}"/>
          </ac:spMkLst>
        </pc:spChg>
        <pc:spChg chg="mod">
          <ac:chgData name="João Gaspar" userId="7dec15aa-df9c-4e56-83fb-de5e1da84347" providerId="ADAL" clId="{B8FFF8AF-4563-4B10-A0DD-FF77C4350ACA}" dt="2024-04-23T14:41:22.630" v="2424" actId="27636"/>
          <ac:spMkLst>
            <pc:docMk/>
            <pc:sldMk cId="2453939418" sldId="258"/>
            <ac:spMk id="3" creationId="{69CEDF8A-2D7C-1EDC-03F2-EE94899FD802}"/>
          </ac:spMkLst>
        </pc:spChg>
        <pc:spChg chg="mod">
          <ac:chgData name="João Gaspar" userId="7dec15aa-df9c-4e56-83fb-de5e1da84347" providerId="ADAL" clId="{B8FFF8AF-4563-4B10-A0DD-FF77C4350ACA}" dt="2024-04-23T15:34:30.832" v="2490" actId="20577"/>
          <ac:spMkLst>
            <pc:docMk/>
            <pc:sldMk cId="2453939418" sldId="258"/>
            <ac:spMk id="4" creationId="{D0CCF110-5399-143F-71BC-991248911FFE}"/>
          </ac:spMkLst>
        </pc:spChg>
        <pc:spChg chg="del mod">
          <ac:chgData name="João Gaspar" userId="7dec15aa-df9c-4e56-83fb-de5e1da84347" providerId="ADAL" clId="{B8FFF8AF-4563-4B10-A0DD-FF77C4350ACA}" dt="2024-04-23T00:55:31.412" v="2259" actId="478"/>
          <ac:spMkLst>
            <pc:docMk/>
            <pc:sldMk cId="2453939418" sldId="258"/>
            <ac:spMk id="5" creationId="{AF153F99-2DC2-5A29-B9D0-3A08D66689CF}"/>
          </ac:spMkLst>
        </pc:spChg>
        <pc:spChg chg="add del mod ord">
          <ac:chgData name="João Gaspar" userId="7dec15aa-df9c-4e56-83fb-de5e1da84347" providerId="ADAL" clId="{B8FFF8AF-4563-4B10-A0DD-FF77C4350ACA}" dt="2024-04-23T00:58:06.057" v="2285" actId="478"/>
          <ac:spMkLst>
            <pc:docMk/>
            <pc:sldMk cId="2453939418" sldId="258"/>
            <ac:spMk id="6" creationId="{D1BF650D-6DDC-2823-304D-DE1B4800183F}"/>
          </ac:spMkLst>
        </pc:spChg>
        <pc:spChg chg="add mod">
          <ac:chgData name="João Gaspar" userId="7dec15aa-df9c-4e56-83fb-de5e1da84347" providerId="ADAL" clId="{B8FFF8AF-4563-4B10-A0DD-FF77C4350ACA}" dt="2024-04-23T00:58:06.384" v="2286"/>
          <ac:spMkLst>
            <pc:docMk/>
            <pc:sldMk cId="2453939418" sldId="258"/>
            <ac:spMk id="10" creationId="{19B1C0A3-ED10-9326-313D-8C4A0EA047F3}"/>
          </ac:spMkLst>
        </pc:spChg>
        <pc:spChg chg="add del">
          <ac:chgData name="João Gaspar" userId="7dec15aa-df9c-4e56-83fb-de5e1da84347" providerId="ADAL" clId="{B8FFF8AF-4563-4B10-A0DD-FF77C4350ACA}" dt="2024-04-23T00:57:29.576" v="2273" actId="26606"/>
          <ac:spMkLst>
            <pc:docMk/>
            <pc:sldMk cId="2453939418" sldId="258"/>
            <ac:spMk id="11" creationId="{9F7D5CDA-D291-4307-BF55-1381FED29634}"/>
          </ac:spMkLst>
        </pc:spChg>
        <pc:spChg chg="add del">
          <ac:chgData name="João Gaspar" userId="7dec15aa-df9c-4e56-83fb-de5e1da84347" providerId="ADAL" clId="{B8FFF8AF-4563-4B10-A0DD-FF77C4350ACA}" dt="2024-04-23T00:57:29.576" v="2273" actId="26606"/>
          <ac:spMkLst>
            <pc:docMk/>
            <pc:sldMk cId="2453939418" sldId="258"/>
            <ac:spMk id="13" creationId="{59B296B9-C5A5-4E4F-9B60-C907B5F1466C}"/>
          </ac:spMkLst>
        </pc:spChg>
        <pc:spChg chg="add del">
          <ac:chgData name="João Gaspar" userId="7dec15aa-df9c-4e56-83fb-de5e1da84347" providerId="ADAL" clId="{B8FFF8AF-4563-4B10-A0DD-FF77C4350ACA}" dt="2024-04-23T00:57:29.576" v="2273" actId="26606"/>
          <ac:spMkLst>
            <pc:docMk/>
            <pc:sldMk cId="2453939418" sldId="258"/>
            <ac:spMk id="15" creationId="{D0300FD3-5AF1-6305-15FA-9078072672E2}"/>
          </ac:spMkLst>
        </pc:spChg>
        <pc:spChg chg="add">
          <ac:chgData name="João Gaspar" userId="7dec15aa-df9c-4e56-83fb-de5e1da84347" providerId="ADAL" clId="{B8FFF8AF-4563-4B10-A0DD-FF77C4350ACA}" dt="2024-04-23T00:57:29.576" v="2273" actId="26606"/>
          <ac:spMkLst>
            <pc:docMk/>
            <pc:sldMk cId="2453939418" sldId="258"/>
            <ac:spMk id="17" creationId="{9F7D5CDA-D291-4307-BF55-1381FED29634}"/>
          </ac:spMkLst>
        </pc:spChg>
        <pc:spChg chg="add del">
          <ac:chgData name="João Gaspar" userId="7dec15aa-df9c-4e56-83fb-de5e1da84347" providerId="ADAL" clId="{B8FFF8AF-4563-4B10-A0DD-FF77C4350ACA}" dt="2024-04-23T00:57:23.888" v="2271" actId="26606"/>
          <ac:spMkLst>
            <pc:docMk/>
            <pc:sldMk cId="2453939418" sldId="258"/>
            <ac:spMk id="20" creationId="{99F1FFA9-D672-408C-9220-ADEEC6ABDD09}"/>
          </ac:spMkLst>
        </pc:spChg>
        <pc:spChg chg="add">
          <ac:chgData name="João Gaspar" userId="7dec15aa-df9c-4e56-83fb-de5e1da84347" providerId="ADAL" clId="{B8FFF8AF-4563-4B10-A0DD-FF77C4350ACA}" dt="2024-04-23T00:57:29.576" v="2273" actId="26606"/>
          <ac:spMkLst>
            <pc:docMk/>
            <pc:sldMk cId="2453939418" sldId="258"/>
            <ac:spMk id="22" creationId="{59B296B9-C5A5-4E4F-9B60-C907B5F1466C}"/>
          </ac:spMkLst>
        </pc:spChg>
        <pc:spChg chg="add">
          <ac:chgData name="João Gaspar" userId="7dec15aa-df9c-4e56-83fb-de5e1da84347" providerId="ADAL" clId="{B8FFF8AF-4563-4B10-A0DD-FF77C4350ACA}" dt="2024-04-23T00:57:29.576" v="2273" actId="26606"/>
          <ac:spMkLst>
            <pc:docMk/>
            <pc:sldMk cId="2453939418" sldId="258"/>
            <ac:spMk id="24" creationId="{D0300FD3-5AF1-6305-15FA-9078072672E2}"/>
          </ac:spMkLst>
        </pc:spChg>
        <pc:picChg chg="add del mod ord">
          <ac:chgData name="João Gaspar" userId="7dec15aa-df9c-4e56-83fb-de5e1da84347" providerId="ADAL" clId="{B8FFF8AF-4563-4B10-A0DD-FF77C4350ACA}" dt="2024-04-23T00:57:25.710" v="2272" actId="478"/>
          <ac:picMkLst>
            <pc:docMk/>
            <pc:sldMk cId="2453939418" sldId="258"/>
            <ac:picMk id="7" creationId="{E1685368-CC68-E5E9-611C-2E49E2AD4200}"/>
          </ac:picMkLst>
        </pc:picChg>
        <pc:picChg chg="add mod ord">
          <ac:chgData name="João Gaspar" userId="7dec15aa-df9c-4e56-83fb-de5e1da84347" providerId="ADAL" clId="{B8FFF8AF-4563-4B10-A0DD-FF77C4350ACA}" dt="2024-04-23T00:57:32.707" v="2274" actId="27614"/>
          <ac:picMkLst>
            <pc:docMk/>
            <pc:sldMk cId="2453939418" sldId="258"/>
            <ac:picMk id="9" creationId="{3B276A16-3C2E-20DD-0F4B-75FB1CD5A518}"/>
          </ac:picMkLst>
        </pc:picChg>
      </pc:sldChg>
      <pc:sldChg chg="addSp delSp modSp mod setBg">
        <pc:chgData name="João Gaspar" userId="7dec15aa-df9c-4e56-83fb-de5e1da84347" providerId="ADAL" clId="{B8FFF8AF-4563-4B10-A0DD-FF77C4350ACA}" dt="2024-04-23T15:34:38.533" v="2494"/>
        <pc:sldMkLst>
          <pc:docMk/>
          <pc:sldMk cId="1111987917" sldId="259"/>
        </pc:sldMkLst>
        <pc:spChg chg="mod">
          <ac:chgData name="João Gaspar" userId="7dec15aa-df9c-4e56-83fb-de5e1da84347" providerId="ADAL" clId="{B8FFF8AF-4563-4B10-A0DD-FF77C4350ACA}" dt="2024-04-23T00:52:56.245" v="2243" actId="26606"/>
          <ac:spMkLst>
            <pc:docMk/>
            <pc:sldMk cId="1111987917" sldId="259"/>
            <ac:spMk id="2" creationId="{44DB5274-431B-6EFB-56B1-B3309A117188}"/>
          </ac:spMkLst>
        </pc:spChg>
        <pc:spChg chg="mod">
          <ac:chgData name="João Gaspar" userId="7dec15aa-df9c-4e56-83fb-de5e1da84347" providerId="ADAL" clId="{B8FFF8AF-4563-4B10-A0DD-FF77C4350ACA}" dt="2024-04-23T14:49:42.345" v="2450" actId="27636"/>
          <ac:spMkLst>
            <pc:docMk/>
            <pc:sldMk cId="1111987917" sldId="259"/>
            <ac:spMk id="3" creationId="{340F0F31-346D-0EB3-59C5-A11D190BB3CE}"/>
          </ac:spMkLst>
        </pc:spChg>
        <pc:spChg chg="del mod">
          <ac:chgData name="João Gaspar" userId="7dec15aa-df9c-4e56-83fb-de5e1da84347" providerId="ADAL" clId="{B8FFF8AF-4563-4B10-A0DD-FF77C4350ACA}" dt="2024-04-23T15:34:37.798" v="2493" actId="478"/>
          <ac:spMkLst>
            <pc:docMk/>
            <pc:sldMk cId="1111987917" sldId="259"/>
            <ac:spMk id="4" creationId="{3735F962-797A-96FB-8054-4EA8F37D6D60}"/>
          </ac:spMkLst>
        </pc:spChg>
        <pc:spChg chg="del mod">
          <ac:chgData name="João Gaspar" userId="7dec15aa-df9c-4e56-83fb-de5e1da84347" providerId="ADAL" clId="{B8FFF8AF-4563-4B10-A0DD-FF77C4350ACA}" dt="2024-04-23T00:55:17.621" v="2255" actId="478"/>
          <ac:spMkLst>
            <pc:docMk/>
            <pc:sldMk cId="1111987917" sldId="259"/>
            <ac:spMk id="5" creationId="{8DBCDEA0-CDC7-BE53-B012-696C9B1C0AE7}"/>
          </ac:spMkLst>
        </pc:spChg>
        <pc:spChg chg="add mod">
          <ac:chgData name="João Gaspar" userId="7dec15aa-df9c-4e56-83fb-de5e1da84347" providerId="ADAL" clId="{B8FFF8AF-4563-4B10-A0DD-FF77C4350ACA}" dt="2024-04-23T15:34:38.533" v="2494"/>
          <ac:spMkLst>
            <pc:docMk/>
            <pc:sldMk cId="1111987917" sldId="259"/>
            <ac:spMk id="5" creationId="{E849B71D-EC08-DE34-C579-C2BAB875BBC1}"/>
          </ac:spMkLst>
        </pc:spChg>
        <pc:spChg chg="add del mod">
          <ac:chgData name="João Gaspar" userId="7dec15aa-df9c-4e56-83fb-de5e1da84347" providerId="ADAL" clId="{B8FFF8AF-4563-4B10-A0DD-FF77C4350ACA}" dt="2024-04-23T00:55:14.110" v="2254" actId="478"/>
          <ac:spMkLst>
            <pc:docMk/>
            <pc:sldMk cId="1111987917" sldId="259"/>
            <ac:spMk id="8" creationId="{789FE951-CCFF-7BE8-D6E2-1B6A14BE70A9}"/>
          </ac:spMkLst>
        </pc:spChg>
        <pc:spChg chg="add mod">
          <ac:chgData name="João Gaspar" userId="7dec15aa-df9c-4e56-83fb-de5e1da84347" providerId="ADAL" clId="{B8FFF8AF-4563-4B10-A0DD-FF77C4350ACA}" dt="2024-04-23T00:55:18.024" v="2256"/>
          <ac:spMkLst>
            <pc:docMk/>
            <pc:sldMk cId="1111987917" sldId="259"/>
            <ac:spMk id="9" creationId="{E0E389E2-8067-BD16-2350-D14D6EEB3939}"/>
          </ac:spMkLst>
        </pc:spChg>
        <pc:spChg chg="add">
          <ac:chgData name="João Gaspar" userId="7dec15aa-df9c-4e56-83fb-de5e1da84347" providerId="ADAL" clId="{B8FFF8AF-4563-4B10-A0DD-FF77C4350ACA}" dt="2024-04-23T00:52:56.245" v="2243" actId="26606"/>
          <ac:spMkLst>
            <pc:docMk/>
            <pc:sldMk cId="1111987917" sldId="259"/>
            <ac:spMk id="12" creationId="{9F7D5CDA-D291-4307-BF55-1381FED29634}"/>
          </ac:spMkLst>
        </pc:spChg>
        <pc:spChg chg="add">
          <ac:chgData name="João Gaspar" userId="7dec15aa-df9c-4e56-83fb-de5e1da84347" providerId="ADAL" clId="{B8FFF8AF-4563-4B10-A0DD-FF77C4350ACA}" dt="2024-04-23T00:52:56.245" v="2243" actId="26606"/>
          <ac:spMkLst>
            <pc:docMk/>
            <pc:sldMk cId="1111987917" sldId="259"/>
            <ac:spMk id="14" creationId="{59B296B9-C5A5-4E4F-9B60-C907B5F1466C}"/>
          </ac:spMkLst>
        </pc:spChg>
        <pc:spChg chg="add">
          <ac:chgData name="João Gaspar" userId="7dec15aa-df9c-4e56-83fb-de5e1da84347" providerId="ADAL" clId="{B8FFF8AF-4563-4B10-A0DD-FF77C4350ACA}" dt="2024-04-23T00:52:56.245" v="2243" actId="26606"/>
          <ac:spMkLst>
            <pc:docMk/>
            <pc:sldMk cId="1111987917" sldId="259"/>
            <ac:spMk id="16" creationId="{D0300FD3-5AF1-6305-15FA-9078072672E2}"/>
          </ac:spMkLst>
        </pc:spChg>
        <pc:picChg chg="add mod ord modCrop">
          <ac:chgData name="João Gaspar" userId="7dec15aa-df9c-4e56-83fb-de5e1da84347" providerId="ADAL" clId="{B8FFF8AF-4563-4B10-A0DD-FF77C4350ACA}" dt="2024-04-23T00:53:02.309" v="2244" actId="18131"/>
          <ac:picMkLst>
            <pc:docMk/>
            <pc:sldMk cId="1111987917" sldId="259"/>
            <ac:picMk id="7" creationId="{0461021F-234E-B7CC-5201-510E02B8CF6B}"/>
          </ac:picMkLst>
        </pc:picChg>
      </pc:sldChg>
      <pc:sldChg chg="modSp del mod">
        <pc:chgData name="João Gaspar" userId="7dec15aa-df9c-4e56-83fb-de5e1da84347" providerId="ADAL" clId="{B8FFF8AF-4563-4B10-A0DD-FF77C4350ACA}" dt="2024-04-23T00:06:28.214" v="625" actId="47"/>
        <pc:sldMkLst>
          <pc:docMk/>
          <pc:sldMk cId="1623836021" sldId="260"/>
        </pc:sldMkLst>
        <pc:spChg chg="mod">
          <ac:chgData name="João Gaspar" userId="7dec15aa-df9c-4e56-83fb-de5e1da84347" providerId="ADAL" clId="{B8FFF8AF-4563-4B10-A0DD-FF77C4350ACA}" dt="2024-04-21T22:38:50.759" v="419" actId="20577"/>
          <ac:spMkLst>
            <pc:docMk/>
            <pc:sldMk cId="1623836021" sldId="260"/>
            <ac:spMk id="3" creationId="{101CFC4D-8A21-E6F7-817A-F16C73908F00}"/>
          </ac:spMkLst>
        </pc:spChg>
      </pc:sldChg>
      <pc:sldChg chg="modSp del mod">
        <pc:chgData name="João Gaspar" userId="7dec15aa-df9c-4e56-83fb-de5e1da84347" providerId="ADAL" clId="{B8FFF8AF-4563-4B10-A0DD-FF77C4350ACA}" dt="2024-04-23T00:26:52.872" v="1702" actId="47"/>
        <pc:sldMkLst>
          <pc:docMk/>
          <pc:sldMk cId="2569888114" sldId="261"/>
        </pc:sldMkLst>
        <pc:spChg chg="mod">
          <ac:chgData name="João Gaspar" userId="7dec15aa-df9c-4e56-83fb-de5e1da84347" providerId="ADAL" clId="{B8FFF8AF-4563-4B10-A0DD-FF77C4350ACA}" dt="2024-04-21T22:40:40.534" v="513" actId="20577"/>
          <ac:spMkLst>
            <pc:docMk/>
            <pc:sldMk cId="2569888114" sldId="261"/>
            <ac:spMk id="3" creationId="{C63E7569-D78E-A980-42C5-E03FCBCB4FAE}"/>
          </ac:spMkLst>
        </pc:spChg>
      </pc:sldChg>
      <pc:sldChg chg="addSp delSp modSp add del mod setBg">
        <pc:chgData name="João Gaspar" userId="7dec15aa-df9c-4e56-83fb-de5e1da84347" providerId="ADAL" clId="{B8FFF8AF-4563-4B10-A0DD-FF77C4350ACA}" dt="2024-04-23T15:34:54.024" v="2498" actId="207"/>
        <pc:sldMkLst>
          <pc:docMk/>
          <pc:sldMk cId="567565778" sldId="262"/>
        </pc:sldMkLst>
        <pc:spChg chg="mod">
          <ac:chgData name="João Gaspar" userId="7dec15aa-df9c-4e56-83fb-de5e1da84347" providerId="ADAL" clId="{B8FFF8AF-4563-4B10-A0DD-FF77C4350ACA}" dt="2024-04-23T00:53:51.863" v="2246" actId="26606"/>
          <ac:spMkLst>
            <pc:docMk/>
            <pc:sldMk cId="567565778" sldId="262"/>
            <ac:spMk id="2" creationId="{33446C54-F7AE-CA4F-E5CE-50948D8171E6}"/>
          </ac:spMkLst>
        </pc:spChg>
        <pc:spChg chg="mod">
          <ac:chgData name="João Gaspar" userId="7dec15aa-df9c-4e56-83fb-de5e1da84347" providerId="ADAL" clId="{B8FFF8AF-4563-4B10-A0DD-FF77C4350ACA}" dt="2024-04-23T14:08:09.150" v="2381" actId="123"/>
          <ac:spMkLst>
            <pc:docMk/>
            <pc:sldMk cId="567565778" sldId="262"/>
            <ac:spMk id="3" creationId="{02672098-09A7-756F-7E43-F974D6424264}"/>
          </ac:spMkLst>
        </pc:spChg>
        <pc:spChg chg="del mod">
          <ac:chgData name="João Gaspar" userId="7dec15aa-df9c-4e56-83fb-de5e1da84347" providerId="ADAL" clId="{B8FFF8AF-4563-4B10-A0DD-FF77C4350ACA}" dt="2024-04-23T15:34:43.392" v="2495" actId="478"/>
          <ac:spMkLst>
            <pc:docMk/>
            <pc:sldMk cId="567565778" sldId="262"/>
            <ac:spMk id="4" creationId="{64CC3025-9489-A6D4-FC95-F988DA8BBC1E}"/>
          </ac:spMkLst>
        </pc:spChg>
        <pc:spChg chg="mod">
          <ac:chgData name="João Gaspar" userId="7dec15aa-df9c-4e56-83fb-de5e1da84347" providerId="ADAL" clId="{B8FFF8AF-4563-4B10-A0DD-FF77C4350ACA}" dt="2024-04-23T15:34:54.024" v="2498" actId="207"/>
          <ac:spMkLst>
            <pc:docMk/>
            <pc:sldMk cId="567565778" sldId="262"/>
            <ac:spMk id="5" creationId="{C6690917-D9BF-558B-1172-6B72C41CE0A0}"/>
          </ac:spMkLst>
        </pc:spChg>
        <pc:spChg chg="add mod">
          <ac:chgData name="João Gaspar" userId="7dec15aa-df9c-4e56-83fb-de5e1da84347" providerId="ADAL" clId="{B8FFF8AF-4563-4B10-A0DD-FF77C4350ACA}" dt="2024-04-23T15:34:47.485" v="2497" actId="207"/>
          <ac:spMkLst>
            <pc:docMk/>
            <pc:sldMk cId="567565778" sldId="262"/>
            <ac:spMk id="6" creationId="{034C7277-8DE6-A56E-A86D-46E368C37738}"/>
          </ac:spMkLst>
        </pc:spChg>
        <pc:spChg chg="add">
          <ac:chgData name="João Gaspar" userId="7dec15aa-df9c-4e56-83fb-de5e1da84347" providerId="ADAL" clId="{B8FFF8AF-4563-4B10-A0DD-FF77C4350ACA}" dt="2024-04-23T00:53:51.863" v="2246" actId="26606"/>
          <ac:spMkLst>
            <pc:docMk/>
            <pc:sldMk cId="567565778" sldId="262"/>
            <ac:spMk id="12" creationId="{9E6671AF-110C-4E4D-BEB4-1323A3136D1B}"/>
          </ac:spMkLst>
        </pc:spChg>
        <pc:picChg chg="add mod ord">
          <ac:chgData name="João Gaspar" userId="7dec15aa-df9c-4e56-83fb-de5e1da84347" providerId="ADAL" clId="{B8FFF8AF-4563-4B10-A0DD-FF77C4350ACA}" dt="2024-04-23T00:53:51.863" v="2246" actId="26606"/>
          <ac:picMkLst>
            <pc:docMk/>
            <pc:sldMk cId="567565778" sldId="262"/>
            <ac:picMk id="7" creationId="{590B7BCF-AF74-B865-43F4-FF7ABD122AE7}"/>
          </ac:picMkLst>
        </pc:picChg>
      </pc:sldChg>
      <pc:sldChg chg="modSp del mod">
        <pc:chgData name="João Gaspar" userId="7dec15aa-df9c-4e56-83fb-de5e1da84347" providerId="ADAL" clId="{B8FFF8AF-4563-4B10-A0DD-FF77C4350ACA}" dt="2024-04-23T00:31:16.555" v="1916" actId="47"/>
        <pc:sldMkLst>
          <pc:docMk/>
          <pc:sldMk cId="2832385390" sldId="263"/>
        </pc:sldMkLst>
        <pc:spChg chg="mod">
          <ac:chgData name="João Gaspar" userId="7dec15aa-df9c-4e56-83fb-de5e1da84347" providerId="ADAL" clId="{B8FFF8AF-4563-4B10-A0DD-FF77C4350ACA}" dt="2024-04-23T00:27:10.204" v="1740" actId="20577"/>
          <ac:spMkLst>
            <pc:docMk/>
            <pc:sldMk cId="2832385390" sldId="263"/>
            <ac:spMk id="2" creationId="{42C9CCDD-7F42-FFCC-3807-54BD3E902B5B}"/>
          </ac:spMkLst>
        </pc:spChg>
        <pc:spChg chg="mod">
          <ac:chgData name="João Gaspar" userId="7dec15aa-df9c-4e56-83fb-de5e1da84347" providerId="ADAL" clId="{B8FFF8AF-4563-4B10-A0DD-FF77C4350ACA}" dt="2024-04-21T22:42:52.212" v="587" actId="20577"/>
          <ac:spMkLst>
            <pc:docMk/>
            <pc:sldMk cId="2832385390" sldId="263"/>
            <ac:spMk id="3" creationId="{C25F349C-DF7A-76B3-539A-D9AC348B7850}"/>
          </ac:spMkLst>
        </pc:spChg>
      </pc:sldChg>
      <pc:sldChg chg="addSp delSp modSp mod setBg">
        <pc:chgData name="João Gaspar" userId="7dec15aa-df9c-4e56-83fb-de5e1da84347" providerId="ADAL" clId="{B8FFF8AF-4563-4B10-A0DD-FF77C4350ACA}" dt="2024-04-23T15:34:58.882" v="2500"/>
        <pc:sldMkLst>
          <pc:docMk/>
          <pc:sldMk cId="3173771447" sldId="264"/>
        </pc:sldMkLst>
        <pc:spChg chg="mod">
          <ac:chgData name="João Gaspar" userId="7dec15aa-df9c-4e56-83fb-de5e1da84347" providerId="ADAL" clId="{B8FFF8AF-4563-4B10-A0DD-FF77C4350ACA}" dt="2024-04-23T00:54:45.911" v="2248" actId="26606"/>
          <ac:spMkLst>
            <pc:docMk/>
            <pc:sldMk cId="3173771447" sldId="264"/>
            <ac:spMk id="2" creationId="{06EE0CD9-859B-FFDC-7F6F-65A1864810C7}"/>
          </ac:spMkLst>
        </pc:spChg>
        <pc:spChg chg="del mod">
          <ac:chgData name="João Gaspar" userId="7dec15aa-df9c-4e56-83fb-de5e1da84347" providerId="ADAL" clId="{B8FFF8AF-4563-4B10-A0DD-FF77C4350ACA}" dt="2024-04-23T00:46:26.614" v="2070" actId="478"/>
          <ac:spMkLst>
            <pc:docMk/>
            <pc:sldMk cId="3173771447" sldId="264"/>
            <ac:spMk id="3" creationId="{63326C6E-5F1E-0E8D-F642-983D87164C61}"/>
          </ac:spMkLst>
        </pc:spChg>
        <pc:spChg chg="add mod">
          <ac:chgData name="João Gaspar" userId="7dec15aa-df9c-4e56-83fb-de5e1da84347" providerId="ADAL" clId="{B8FFF8AF-4563-4B10-A0DD-FF77C4350ACA}" dt="2024-04-23T15:34:58.882" v="2500"/>
          <ac:spMkLst>
            <pc:docMk/>
            <pc:sldMk cId="3173771447" sldId="264"/>
            <ac:spMk id="3" creationId="{C473E0F3-FC68-7516-E928-962B73699E94}"/>
          </ac:spMkLst>
        </pc:spChg>
        <pc:spChg chg="del mod ord">
          <ac:chgData name="João Gaspar" userId="7dec15aa-df9c-4e56-83fb-de5e1da84347" providerId="ADAL" clId="{B8FFF8AF-4563-4B10-A0DD-FF77C4350ACA}" dt="2024-04-23T15:34:57.205" v="2499" actId="478"/>
          <ac:spMkLst>
            <pc:docMk/>
            <pc:sldMk cId="3173771447" sldId="264"/>
            <ac:spMk id="4" creationId="{F1EA4CEC-2557-52C3-FD71-204BDA1E6BAF}"/>
          </ac:spMkLst>
        </pc:spChg>
        <pc:spChg chg="mod ord">
          <ac:chgData name="João Gaspar" userId="7dec15aa-df9c-4e56-83fb-de5e1da84347" providerId="ADAL" clId="{B8FFF8AF-4563-4B10-A0DD-FF77C4350ACA}" dt="2024-04-23T00:54:45.911" v="2248" actId="26606"/>
          <ac:spMkLst>
            <pc:docMk/>
            <pc:sldMk cId="3173771447" sldId="264"/>
            <ac:spMk id="5" creationId="{09584837-1C74-DD42-E69B-D85B02C81CBA}"/>
          </ac:spMkLst>
        </pc:spChg>
        <pc:spChg chg="add del mod">
          <ac:chgData name="João Gaspar" userId="7dec15aa-df9c-4e56-83fb-de5e1da84347" providerId="ADAL" clId="{B8FFF8AF-4563-4B10-A0DD-FF77C4350ACA}" dt="2024-04-23T00:46:28.273" v="2072" actId="478"/>
          <ac:spMkLst>
            <pc:docMk/>
            <pc:sldMk cId="3173771447" sldId="264"/>
            <ac:spMk id="7" creationId="{8B4BD917-E875-BF6F-D7C3-D707408B404F}"/>
          </ac:spMkLst>
        </pc:spChg>
        <pc:spChg chg="add del mod">
          <ac:chgData name="João Gaspar" userId="7dec15aa-df9c-4e56-83fb-de5e1da84347" providerId="ADAL" clId="{B8FFF8AF-4563-4B10-A0DD-FF77C4350ACA}" dt="2024-04-23T00:46:30.884" v="2073" actId="478"/>
          <ac:spMkLst>
            <pc:docMk/>
            <pc:sldMk cId="3173771447" sldId="264"/>
            <ac:spMk id="8" creationId="{5F7A0BD8-EDA3-4E2E-4269-0F48A31446D8}"/>
          </ac:spMkLst>
        </pc:spChg>
        <pc:spChg chg="add mod">
          <ac:chgData name="João Gaspar" userId="7dec15aa-df9c-4e56-83fb-de5e1da84347" providerId="ADAL" clId="{B8FFF8AF-4563-4B10-A0DD-FF77C4350ACA}" dt="2024-04-23T14:53:11.957" v="2465"/>
          <ac:spMkLst>
            <pc:docMk/>
            <pc:sldMk cId="3173771447" sldId="264"/>
            <ac:spMk id="9" creationId="{A1E733D7-335F-D220-0460-CFABCF75FE12}"/>
          </ac:spMkLst>
        </pc:spChg>
        <pc:spChg chg="add">
          <ac:chgData name="João Gaspar" userId="7dec15aa-df9c-4e56-83fb-de5e1da84347" providerId="ADAL" clId="{B8FFF8AF-4563-4B10-A0DD-FF77C4350ACA}" dt="2024-04-23T00:54:45.911" v="2248" actId="26606"/>
          <ac:spMkLst>
            <pc:docMk/>
            <pc:sldMk cId="3173771447" sldId="264"/>
            <ac:spMk id="16" creationId="{C0763A76-9F1C-4FC5-82B7-DD475DA461B2}"/>
          </ac:spMkLst>
        </pc:spChg>
        <pc:spChg chg="add">
          <ac:chgData name="João Gaspar" userId="7dec15aa-df9c-4e56-83fb-de5e1da84347" providerId="ADAL" clId="{B8FFF8AF-4563-4B10-A0DD-FF77C4350ACA}" dt="2024-04-23T00:54:45.911" v="2248" actId="26606"/>
          <ac:spMkLst>
            <pc:docMk/>
            <pc:sldMk cId="3173771447" sldId="264"/>
            <ac:spMk id="18" creationId="{E81BF4F6-F2CF-4984-9D14-D6966D92F99F}"/>
          </ac:spMkLst>
        </pc:spChg>
        <pc:picChg chg="add mod modCrop">
          <ac:chgData name="João Gaspar" userId="7dec15aa-df9c-4e56-83fb-de5e1da84347" providerId="ADAL" clId="{B8FFF8AF-4563-4B10-A0DD-FF77C4350ACA}" dt="2024-04-23T00:55:00.884" v="2252" actId="14100"/>
          <ac:picMkLst>
            <pc:docMk/>
            <pc:sldMk cId="3173771447" sldId="264"/>
            <ac:picMk id="11" creationId="{2727421E-E534-C1BE-9FD5-1A20E46BEE3D}"/>
          </ac:picMkLst>
        </pc:picChg>
      </pc:sldChg>
      <pc:sldChg chg="addSp delSp modSp mod setBg">
        <pc:chgData name="João Gaspar" userId="7dec15aa-df9c-4e56-83fb-de5e1da84347" providerId="ADAL" clId="{B8FFF8AF-4563-4B10-A0DD-FF77C4350ACA}" dt="2024-04-23T15:35:10.840" v="2502"/>
        <pc:sldMkLst>
          <pc:docMk/>
          <pc:sldMk cId="1501253385" sldId="265"/>
        </pc:sldMkLst>
        <pc:spChg chg="mod">
          <ac:chgData name="João Gaspar" userId="7dec15aa-df9c-4e56-83fb-de5e1da84347" providerId="ADAL" clId="{B8FFF8AF-4563-4B10-A0DD-FF77C4350ACA}" dt="2024-04-23T00:59:37.075" v="2287" actId="26606"/>
          <ac:spMkLst>
            <pc:docMk/>
            <pc:sldMk cId="1501253385" sldId="265"/>
            <ac:spMk id="2" creationId="{2D31232B-71A3-AC7C-39CB-459AD3EBF036}"/>
          </ac:spMkLst>
        </pc:spChg>
        <pc:spChg chg="add mod">
          <ac:chgData name="João Gaspar" userId="7dec15aa-df9c-4e56-83fb-de5e1da84347" providerId="ADAL" clId="{B8FFF8AF-4563-4B10-A0DD-FF77C4350ACA}" dt="2024-04-23T15:35:10.840" v="2502"/>
          <ac:spMkLst>
            <pc:docMk/>
            <pc:sldMk cId="1501253385" sldId="265"/>
            <ac:spMk id="3" creationId="{3EADE2B1-B003-FDF8-136B-183783F0DA02}"/>
          </ac:spMkLst>
        </pc:spChg>
        <pc:spChg chg="add del mod">
          <ac:chgData name="João Gaspar" userId="7dec15aa-df9c-4e56-83fb-de5e1da84347" providerId="ADAL" clId="{B8FFF8AF-4563-4B10-A0DD-FF77C4350ACA}" dt="2024-04-23T00:45:47.718" v="2058" actId="478"/>
          <ac:spMkLst>
            <pc:docMk/>
            <pc:sldMk cId="1501253385" sldId="265"/>
            <ac:spMk id="3" creationId="{66C0E097-CB4A-4A39-1006-BCCC06BDE904}"/>
          </ac:spMkLst>
        </pc:spChg>
        <pc:spChg chg="del mod ord">
          <ac:chgData name="João Gaspar" userId="7dec15aa-df9c-4e56-83fb-de5e1da84347" providerId="ADAL" clId="{B8FFF8AF-4563-4B10-A0DD-FF77C4350ACA}" dt="2024-04-23T15:35:10.493" v="2501" actId="478"/>
          <ac:spMkLst>
            <pc:docMk/>
            <pc:sldMk cId="1501253385" sldId="265"/>
            <ac:spMk id="4" creationId="{E7ECCBBE-C215-B776-15D1-1104CF272226}"/>
          </ac:spMkLst>
        </pc:spChg>
        <pc:spChg chg="del">
          <ac:chgData name="João Gaspar" userId="7dec15aa-df9c-4e56-83fb-de5e1da84347" providerId="ADAL" clId="{B8FFF8AF-4563-4B10-A0DD-FF77C4350ACA}" dt="2024-04-23T00:55:53.614" v="2263" actId="478"/>
          <ac:spMkLst>
            <pc:docMk/>
            <pc:sldMk cId="1501253385" sldId="265"/>
            <ac:spMk id="5" creationId="{FAA63990-17BD-B879-DD9C-8B239398B75F}"/>
          </ac:spMkLst>
        </pc:spChg>
        <pc:spChg chg="add del mod">
          <ac:chgData name="João Gaspar" userId="7dec15aa-df9c-4e56-83fb-de5e1da84347" providerId="ADAL" clId="{B8FFF8AF-4563-4B10-A0DD-FF77C4350ACA}" dt="2024-04-23T00:45:49.317" v="2059" actId="478"/>
          <ac:spMkLst>
            <pc:docMk/>
            <pc:sldMk cId="1501253385" sldId="265"/>
            <ac:spMk id="7" creationId="{268963C5-CE0A-E2FD-5889-E382D3F2F7E9}"/>
          </ac:spMkLst>
        </pc:spChg>
        <pc:spChg chg="add mod">
          <ac:chgData name="João Gaspar" userId="7dec15aa-df9c-4e56-83fb-de5e1da84347" providerId="ADAL" clId="{B8FFF8AF-4563-4B10-A0DD-FF77C4350ACA}" dt="2024-04-23T14:08:21.107" v="2384" actId="120"/>
          <ac:spMkLst>
            <pc:docMk/>
            <pc:sldMk cId="1501253385" sldId="265"/>
            <ac:spMk id="8" creationId="{9C3B51A0-761A-3A27-ACB9-CAA58C2477C0}"/>
          </ac:spMkLst>
        </pc:spChg>
        <pc:spChg chg="add mod">
          <ac:chgData name="João Gaspar" userId="7dec15aa-df9c-4e56-83fb-de5e1da84347" providerId="ADAL" clId="{B8FFF8AF-4563-4B10-A0DD-FF77C4350ACA}" dt="2024-04-23T00:59:37.075" v="2287" actId="26606"/>
          <ac:spMkLst>
            <pc:docMk/>
            <pc:sldMk cId="1501253385" sldId="265"/>
            <ac:spMk id="9" creationId="{09C11156-C587-0470-F879-3CCB52122A74}"/>
          </ac:spMkLst>
        </pc:spChg>
        <pc:spChg chg="add">
          <ac:chgData name="João Gaspar" userId="7dec15aa-df9c-4e56-83fb-de5e1da84347" providerId="ADAL" clId="{B8FFF8AF-4563-4B10-A0DD-FF77C4350ACA}" dt="2024-04-23T00:59:37.075" v="2287" actId="26606"/>
          <ac:spMkLst>
            <pc:docMk/>
            <pc:sldMk cId="1501253385" sldId="265"/>
            <ac:spMk id="14" creationId="{EEBFA4C8-C301-60A7-C96E-E85360F5DFB4}"/>
          </ac:spMkLst>
        </pc:spChg>
      </pc:sldChg>
      <pc:sldChg chg="new del">
        <pc:chgData name="João Gaspar" userId="7dec15aa-df9c-4e56-83fb-de5e1da84347" providerId="ADAL" clId="{B8FFF8AF-4563-4B10-A0DD-FF77C4350ACA}" dt="2024-04-22T23:54:17.985" v="606" actId="47"/>
        <pc:sldMkLst>
          <pc:docMk/>
          <pc:sldMk cId="81936551" sldId="266"/>
        </pc:sldMkLst>
      </pc:sldChg>
      <pc:sldChg chg="addSp modSp new del mod setBg">
        <pc:chgData name="João Gaspar" userId="7dec15aa-df9c-4e56-83fb-de5e1da84347" providerId="ADAL" clId="{B8FFF8AF-4563-4B10-A0DD-FF77C4350ACA}" dt="2024-04-22T23:54:05.931" v="604" actId="47"/>
        <pc:sldMkLst>
          <pc:docMk/>
          <pc:sldMk cId="638490053" sldId="266"/>
        </pc:sldMkLst>
        <pc:spChg chg="mo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2" creationId="{B6567D44-8409-DBCA-F596-313FF9CA9186}"/>
          </ac:spMkLst>
        </pc:spChg>
        <pc:spChg chg="mo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3" creationId="{17002822-3702-6F0D-CE9F-76A973164A4E}"/>
          </ac:spMkLst>
        </pc:spChg>
        <pc:spChg chg="mo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4" creationId="{B082D46B-3EFE-0E7E-8932-A38103ADB0B8}"/>
          </ac:spMkLst>
        </pc:spChg>
        <pc:spChg chg="mo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5" creationId="{543AE0C3-1344-CEBC-428B-60C098FEC6E4}"/>
          </ac:spMkLst>
        </pc:spChg>
        <pc:spChg chg="ad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10" creationId="{5A0118C5-4F8D-4CF4-BADD-53FEACC6C42A}"/>
          </ac:spMkLst>
        </pc:spChg>
        <pc:spChg chg="ad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12" creationId="{4E0A5C5C-2A95-428E-9F6A-0D29EBD57C9F}"/>
          </ac:spMkLst>
        </pc:spChg>
        <pc:spChg chg="ad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14" creationId="{1056F38F-7C4E-461D-8709-7D0024AE1F79}"/>
          </ac:spMkLst>
        </pc:spChg>
        <pc:spChg chg="ad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16" creationId="{C7278469-3C3C-49CE-AEEE-E176A4900B78}"/>
          </ac:spMkLst>
        </pc:spChg>
        <pc:spChg chg="ad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22" creationId="{4C6598AB-1C17-4D54-951C-A082D94ACB7A}"/>
          </ac:spMkLst>
        </pc:spChg>
        <pc:spChg chg="ad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24" creationId="{C83B66D7-137D-4AC1-B172-53D60F08BEB5}"/>
          </ac:spMkLst>
        </pc:spChg>
        <pc:spChg chg="ad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26" creationId="{F6B92503-6984-4D15-8B98-8718709B785D}"/>
          </ac:spMkLst>
        </pc:spChg>
        <pc:spChg chg="add">
          <ac:chgData name="João Gaspar" userId="7dec15aa-df9c-4e56-83fb-de5e1da84347" providerId="ADAL" clId="{B8FFF8AF-4563-4B10-A0DD-FF77C4350ACA}" dt="2024-04-22T23:53:39.531" v="603" actId="26606"/>
          <ac:spMkLst>
            <pc:docMk/>
            <pc:sldMk cId="638490053" sldId="266"/>
            <ac:spMk id="28" creationId="{08DDF938-524E-4C18-A47D-C00627832366}"/>
          </ac:spMkLst>
        </pc:spChg>
        <pc:grpChg chg="add">
          <ac:chgData name="João Gaspar" userId="7dec15aa-df9c-4e56-83fb-de5e1da84347" providerId="ADAL" clId="{B8FFF8AF-4563-4B10-A0DD-FF77C4350ACA}" dt="2024-04-22T23:53:39.531" v="603" actId="26606"/>
          <ac:grpSpMkLst>
            <pc:docMk/>
            <pc:sldMk cId="638490053" sldId="266"/>
            <ac:grpSpMk id="18" creationId="{93DC754C-7E09-422D-A8BB-AF632E90DFA2}"/>
          </ac:grpSpMkLst>
        </pc:grpChg>
        <pc:grpChg chg="add">
          <ac:chgData name="João Gaspar" userId="7dec15aa-df9c-4e56-83fb-de5e1da84347" providerId="ADAL" clId="{B8FFF8AF-4563-4B10-A0DD-FF77C4350ACA}" dt="2024-04-22T23:53:39.531" v="603" actId="26606"/>
          <ac:grpSpMkLst>
            <pc:docMk/>
            <pc:sldMk cId="638490053" sldId="266"/>
            <ac:grpSpMk id="30" creationId="{3773FAF5-C452-4455-9411-D6AF5EBD4CA9}"/>
          </ac:grpSpMkLst>
        </pc:grpChg>
      </pc:sldChg>
      <pc:sldChg chg="new del">
        <pc:chgData name="João Gaspar" userId="7dec15aa-df9c-4e56-83fb-de5e1da84347" providerId="ADAL" clId="{B8FFF8AF-4563-4B10-A0DD-FF77C4350ACA}" dt="2024-04-22T23:52:56.641" v="596" actId="47"/>
        <pc:sldMkLst>
          <pc:docMk/>
          <pc:sldMk cId="855528890" sldId="266"/>
        </pc:sldMkLst>
      </pc:sldChg>
      <pc:sldChg chg="new del">
        <pc:chgData name="João Gaspar" userId="7dec15aa-df9c-4e56-83fb-de5e1da84347" providerId="ADAL" clId="{B8FFF8AF-4563-4B10-A0DD-FF77C4350ACA}" dt="2024-04-22T23:51:02.025" v="592" actId="47"/>
        <pc:sldMkLst>
          <pc:docMk/>
          <pc:sldMk cId="3305187389" sldId="266"/>
        </pc:sldMkLst>
      </pc:sldChg>
      <pc:sldChg chg="addSp delSp modSp new mod setBg">
        <pc:chgData name="João Gaspar" userId="7dec15aa-df9c-4e56-83fb-de5e1da84347" providerId="ADAL" clId="{B8FFF8AF-4563-4B10-A0DD-FF77C4350ACA}" dt="2024-04-23T15:34:34.933" v="2492"/>
        <pc:sldMkLst>
          <pc:docMk/>
          <pc:sldMk cId="4170464188" sldId="266"/>
        </pc:sldMkLst>
        <pc:spChg chg="mod">
          <ac:chgData name="João Gaspar" userId="7dec15aa-df9c-4e56-83fb-de5e1da84347" providerId="ADAL" clId="{B8FFF8AF-4563-4B10-A0DD-FF77C4350ACA}" dt="2024-04-23T00:52:13.862" v="2237" actId="26606"/>
          <ac:spMkLst>
            <pc:docMk/>
            <pc:sldMk cId="4170464188" sldId="266"/>
            <ac:spMk id="2" creationId="{E248C269-0B67-5A7D-9384-AFEF5358C6E7}"/>
          </ac:spMkLst>
        </pc:spChg>
        <pc:spChg chg="mod">
          <ac:chgData name="João Gaspar" userId="7dec15aa-df9c-4e56-83fb-de5e1da84347" providerId="ADAL" clId="{B8FFF8AF-4563-4B10-A0DD-FF77C4350ACA}" dt="2024-04-23T14:08:00.541" v="2379" actId="123"/>
          <ac:spMkLst>
            <pc:docMk/>
            <pc:sldMk cId="4170464188" sldId="266"/>
            <ac:spMk id="3" creationId="{FB5A0431-240D-D73E-9802-4C54EBA250A3}"/>
          </ac:spMkLst>
        </pc:spChg>
        <pc:spChg chg="del mod">
          <ac:chgData name="João Gaspar" userId="7dec15aa-df9c-4e56-83fb-de5e1da84347" providerId="ADAL" clId="{B8FFF8AF-4563-4B10-A0DD-FF77C4350ACA}" dt="2024-04-23T15:34:34.555" v="2491" actId="478"/>
          <ac:spMkLst>
            <pc:docMk/>
            <pc:sldMk cId="4170464188" sldId="266"/>
            <ac:spMk id="4" creationId="{20BD47D1-4F49-1D1E-B8C1-781B3476F003}"/>
          </ac:spMkLst>
        </pc:spChg>
        <pc:spChg chg="del mod">
          <ac:chgData name="João Gaspar" userId="7dec15aa-df9c-4e56-83fb-de5e1da84347" providerId="ADAL" clId="{B8FFF8AF-4563-4B10-A0DD-FF77C4350ACA}" dt="2024-04-23T00:55:26.229" v="2257" actId="478"/>
          <ac:spMkLst>
            <pc:docMk/>
            <pc:sldMk cId="4170464188" sldId="266"/>
            <ac:spMk id="5" creationId="{1F188139-D36D-7535-1245-41DF4A9A43E1}"/>
          </ac:spMkLst>
        </pc:spChg>
        <pc:spChg chg="add mod">
          <ac:chgData name="João Gaspar" userId="7dec15aa-df9c-4e56-83fb-de5e1da84347" providerId="ADAL" clId="{B8FFF8AF-4563-4B10-A0DD-FF77C4350ACA}" dt="2024-04-23T15:34:34.933" v="2492"/>
          <ac:spMkLst>
            <pc:docMk/>
            <pc:sldMk cId="4170464188" sldId="266"/>
            <ac:spMk id="5" creationId="{2BCFC9A0-FCF6-1568-BB7F-6870DDBFA182}"/>
          </ac:spMkLst>
        </pc:spChg>
        <pc:spChg chg="add mod">
          <ac:chgData name="João Gaspar" userId="7dec15aa-df9c-4e56-83fb-de5e1da84347" providerId="ADAL" clId="{B8FFF8AF-4563-4B10-A0DD-FF77C4350ACA}" dt="2024-04-23T00:55:26.573" v="2258"/>
          <ac:spMkLst>
            <pc:docMk/>
            <pc:sldMk cId="4170464188" sldId="266"/>
            <ac:spMk id="8" creationId="{A1B0510A-918A-BE62-F654-837445328176}"/>
          </ac:spMkLst>
        </pc:spChg>
        <pc:spChg chg="add">
          <ac:chgData name="João Gaspar" userId="7dec15aa-df9c-4e56-83fb-de5e1da84347" providerId="ADAL" clId="{B8FFF8AF-4563-4B10-A0DD-FF77C4350ACA}" dt="2024-04-23T00:52:13.862" v="2237" actId="26606"/>
          <ac:spMkLst>
            <pc:docMk/>
            <pc:sldMk cId="4170464188" sldId="266"/>
            <ac:spMk id="12" creationId="{9F7D5CDA-D291-4307-BF55-1381FED29634}"/>
          </ac:spMkLst>
        </pc:spChg>
        <pc:spChg chg="add">
          <ac:chgData name="João Gaspar" userId="7dec15aa-df9c-4e56-83fb-de5e1da84347" providerId="ADAL" clId="{B8FFF8AF-4563-4B10-A0DD-FF77C4350ACA}" dt="2024-04-23T00:52:13.862" v="2237" actId="26606"/>
          <ac:spMkLst>
            <pc:docMk/>
            <pc:sldMk cId="4170464188" sldId="266"/>
            <ac:spMk id="14" creationId="{59B296B9-C5A5-4E4F-9B60-C907B5F1466C}"/>
          </ac:spMkLst>
        </pc:spChg>
        <pc:spChg chg="add">
          <ac:chgData name="João Gaspar" userId="7dec15aa-df9c-4e56-83fb-de5e1da84347" providerId="ADAL" clId="{B8FFF8AF-4563-4B10-A0DD-FF77C4350ACA}" dt="2024-04-23T00:52:13.862" v="2237" actId="26606"/>
          <ac:spMkLst>
            <pc:docMk/>
            <pc:sldMk cId="4170464188" sldId="266"/>
            <ac:spMk id="16" creationId="{D0300FD3-5AF1-6305-15FA-9078072672E2}"/>
          </ac:spMkLst>
        </pc:spChg>
        <pc:picChg chg="add mod ord modCrop">
          <ac:chgData name="João Gaspar" userId="7dec15aa-df9c-4e56-83fb-de5e1da84347" providerId="ADAL" clId="{B8FFF8AF-4563-4B10-A0DD-FF77C4350ACA}" dt="2024-04-23T00:52:32.615" v="2241" actId="14100"/>
          <ac:picMkLst>
            <pc:docMk/>
            <pc:sldMk cId="4170464188" sldId="266"/>
            <ac:picMk id="7" creationId="{34ABF9DA-51E3-9354-1C28-18914B4B9CB1}"/>
          </ac:picMkLst>
        </pc:picChg>
      </pc:sldChg>
      <pc:sldChg chg="add del">
        <pc:chgData name="João Gaspar" userId="7dec15aa-df9c-4e56-83fb-de5e1da84347" providerId="ADAL" clId="{B8FFF8AF-4563-4B10-A0DD-FF77C4350ACA}" dt="2024-04-23T00:45:26.096" v="2050"/>
        <pc:sldMkLst>
          <pc:docMk/>
          <pc:sldMk cId="2311679794" sldId="267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8FD77-722C-49E2-AEB2-4580223DE7D4}" type="datetimeFigureOut">
              <a:rPr lang="pt-PT" smtClean="0"/>
              <a:t>23/04/2024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AF832-54E1-4B1C-8983-BE7858CA31D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2425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AF832-54E1-4B1C-8983-BE7858CA31D0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69295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66BB89-7BE9-A545-754F-C98A1302DF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959015D-C902-57BE-2636-5FE0BEDCC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5101EEF-6BCC-854B-CF2B-115A5CED3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A4982F9-A41C-49C4-F29E-222FF684C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C15CFFE-0FA7-0C90-18C6-F5D77718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980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7E8D9B-CD65-671B-7F48-C5C76CC20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68CD0067-CD65-7B90-A58C-073781C09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2577353-5EBE-1684-3CDB-FF797E83A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0A5BE1B-E409-434D-71A6-C07E397D2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B74703B-5D37-8365-3761-E3FF81999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04961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C76D24-E6A4-EA68-4CF4-1A252A1E95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B87717F8-2DDB-C7A5-8301-10CDDF3EDA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6119FBF-5E62-026B-EC90-AE1ACBD5B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327D7B7-BEEE-AD8C-C0BA-5550B345D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859B762-ECCF-5ECC-3424-AF57C4D57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0061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D66B7F-BD1B-001E-4C07-353EF8E12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8B74D76-D695-2F68-603A-D73E53708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2052CD5-0103-8CBB-C92A-F2666FF3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DEDC248-E240-A0D1-3BBA-5EAB5E314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9737C3B-0753-60F0-5345-D6A90F02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87421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3CC356-C0DE-21ED-5761-0E3F00EEB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63F18D4-8F36-FDE8-7C61-B19829982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8DD28AD-0BDA-E40F-22F2-D64CD987E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06DEE72-A089-176C-CA13-5DBCA1F9B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986269D-FAC9-E652-D449-5BB6B97B9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1257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05D99E-2E37-AFBC-AE47-78D009E9A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92BEC8B-8B89-6819-4CA2-CEB3D7BDBB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54CB0077-EFB2-B921-AE64-B579EA55A5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E73F7E-A785-B10D-3227-48AE4C2C4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20B036F-EAD2-827E-BBB1-F40C3D98A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56E54B2-0D17-3E6C-7822-F564A485A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42660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87D409-9061-3FB2-AC95-E5A3D96DB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D6215D1A-41B9-A5A9-BC2B-15F7B560D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73FD7943-6EE0-2126-6057-FBBC1F7C9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8AEA3D3B-3C2C-B803-D4E7-66FA86182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5A79F0E7-CEA8-B4E1-23AF-A35AA42448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2F70EC4E-708B-5D43-BED8-43A33E6B8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B93DD28F-81BA-3065-4CF0-D89F72FCF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3AD363F4-5E26-287D-2886-A7871BB50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5114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8B1DCA-3E8A-3FE0-D4E9-9BD637471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D78786F-D7BA-82B7-DFA2-E7374B8DB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5B472FB-28D6-2F09-8276-E3719E8D3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9EE03092-D92C-4A01-3709-783E876BE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14183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986783F8-DF8B-9CE3-5002-5E8FDA914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4ADF7E30-FE76-A994-3CAF-BB9044C81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699FFB2-856A-8C14-C00D-77EDE2A8F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1936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B7DE2B-A4E3-B1A1-DCB7-A6E452758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FCFC164-FA04-5085-90DC-B21188FF5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B8133FE9-EAEC-5787-EB79-CBD292F185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0FB7FDBA-FEB1-88AB-8244-355E45A5D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7B2CB21-5744-8978-6A70-C2827967E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F65906B4-EBE4-102F-F29F-9FE1C4863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2348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9FA1D7-6F7C-F271-7859-C553CA1C0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F2603FC5-6812-CB40-2F05-59F873D5E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99881A9B-D32D-5889-59F5-A67C3AB4B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53B8055E-B0D1-4C3E-D665-F4955CA3F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ICG - 2021/2022 - Project 1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45C2E7BD-BDA9-FBCE-FB01-B5E072FF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AE1E3A53-9300-A914-F8CD-52CE088DD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48667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BA579E94-E53B-656D-C6B8-95B7654A0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044D7E20-5D5F-26D1-AA18-2C6A7ECFC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F03A28F-FAD5-E073-F0B8-0EE51F7DDD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/>
              <a:t>ICG - 2021/2022 - Project 1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00D82BC-A760-9AFA-6571-268AA1DF0A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DA53247-F183-2FA8-FFA6-2EB2EF798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5E76C-0B34-4617-92BE-2419D92E444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43007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 descr="Metal armor suit">
            <a:extLst>
              <a:ext uri="{FF2B5EF4-FFF2-40B4-BE49-F238E27FC236}">
                <a16:creationId xmlns:a16="http://schemas.microsoft.com/office/drawing/2014/main" id="{968768D3-BA4D-AE18-01D9-AFFED46F97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19" r="9018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0" name="Rectangle 1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88944CE-65E2-282D-054B-101CEE226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pt-PT" sz="4800" b="1" dirty="0">
                <a:solidFill>
                  <a:schemeClr val="bg1"/>
                </a:solidFill>
              </a:rPr>
              <a:t>Medieval </a:t>
            </a:r>
            <a:r>
              <a:rPr lang="pt-PT" sz="4800" b="1" dirty="0" err="1">
                <a:solidFill>
                  <a:schemeClr val="bg1"/>
                </a:solidFill>
              </a:rPr>
              <a:t>Fantasy</a:t>
            </a:r>
            <a:endParaRPr lang="pt-PT" sz="4800" b="1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58EDDC-59F9-82DB-AC8D-FADD282C02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endParaRPr lang="pt-PT" sz="1100" dirty="0">
              <a:solidFill>
                <a:schemeClr val="bg1"/>
              </a:solidFill>
            </a:endParaRPr>
          </a:p>
          <a:p>
            <a:pPr algn="l"/>
            <a:r>
              <a:rPr lang="pt-PT" sz="1100" dirty="0">
                <a:solidFill>
                  <a:schemeClr val="bg1"/>
                </a:solidFill>
              </a:rPr>
              <a:t>João Gaspar, 107708</a:t>
            </a:r>
          </a:p>
          <a:p>
            <a:pPr algn="l"/>
            <a:endParaRPr lang="pt-PT" sz="1100" dirty="0">
              <a:solidFill>
                <a:schemeClr val="bg1"/>
              </a:solidFill>
            </a:endParaRPr>
          </a:p>
          <a:p>
            <a:pPr algn="l"/>
            <a:r>
              <a:rPr lang="pt-PT" sz="1100" dirty="0" err="1">
                <a:solidFill>
                  <a:schemeClr val="bg1"/>
                </a:solidFill>
              </a:rPr>
              <a:t>Introduction</a:t>
            </a:r>
            <a:r>
              <a:rPr lang="pt-PT" sz="1100" dirty="0">
                <a:solidFill>
                  <a:schemeClr val="bg1"/>
                </a:solidFill>
              </a:rPr>
              <a:t> to </a:t>
            </a:r>
            <a:r>
              <a:rPr lang="pt-PT" sz="1100" dirty="0" err="1">
                <a:solidFill>
                  <a:schemeClr val="bg1"/>
                </a:solidFill>
              </a:rPr>
              <a:t>Computer</a:t>
            </a:r>
            <a:r>
              <a:rPr lang="pt-PT" sz="1100" dirty="0">
                <a:solidFill>
                  <a:schemeClr val="bg1"/>
                </a:solidFill>
              </a:rPr>
              <a:t> </a:t>
            </a:r>
            <a:r>
              <a:rPr lang="pt-PT" sz="1100" dirty="0" err="1">
                <a:solidFill>
                  <a:schemeClr val="bg1"/>
                </a:solidFill>
              </a:rPr>
              <a:t>Graphics</a:t>
            </a:r>
            <a:r>
              <a:rPr lang="pt-PT" sz="1100" dirty="0">
                <a:solidFill>
                  <a:schemeClr val="bg1"/>
                </a:solidFill>
              </a:rPr>
              <a:t> – 2023/2024 – Project 1</a:t>
            </a:r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1921409-2F16-8E6A-0FA4-9DA6A5D952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7981" y="6356350"/>
            <a:ext cx="1214339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PT" sz="900" dirty="0">
                <a:solidFill>
                  <a:schemeClr val="bg1"/>
                </a:solidFill>
              </a:rPr>
              <a:t>ICG - 2023/2024 - Project 1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D149583-025C-8878-FD40-2F6D1AC57E33}"/>
              </a:ext>
            </a:extLst>
          </p:cNvPr>
          <p:cNvSpPr/>
          <p:nvPr/>
        </p:nvSpPr>
        <p:spPr>
          <a:xfrm>
            <a:off x="0" y="345426"/>
            <a:ext cx="1612490" cy="8737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Marcador de Posição do Número do Diapositivo 4">
            <a:extLst>
              <a:ext uri="{FF2B5EF4-FFF2-40B4-BE49-F238E27FC236}">
                <a16:creationId xmlns:a16="http://schemas.microsoft.com/office/drawing/2014/main" id="{A0D0CE80-F3C3-8FEB-6E52-8133687F6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00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pt-P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033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 descr="Uma imagem com texto, captura de ecrã, software&#10;&#10;Descrição gerada automaticamente">
            <a:extLst>
              <a:ext uri="{FF2B5EF4-FFF2-40B4-BE49-F238E27FC236}">
                <a16:creationId xmlns:a16="http://schemas.microsoft.com/office/drawing/2014/main" id="{3B276A16-3C2E-20DD-0F4B-75FB1CD5A5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64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4DD990-9309-D707-B679-295DD784B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pt-PT" sz="4000" b="1"/>
              <a:t>Main Idea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9CEDF8A-2D7C-1EDC-03F2-EE94899FD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anchor="ctr">
            <a:normAutofit fontScale="92500" lnSpcReduction="10000"/>
          </a:bodyPr>
          <a:lstStyle/>
          <a:p>
            <a:pPr algn="just">
              <a:buFont typeface="Symbol" panose="05050102010706020507" pitchFamily="18" charset="2"/>
              <a:buChar char=""/>
            </a:pPr>
            <a:r>
              <a:rPr lang="pt-PT" sz="2000" dirty="0" err="1"/>
              <a:t>Create</a:t>
            </a:r>
            <a:r>
              <a:rPr lang="pt-PT" sz="2000" dirty="0"/>
              <a:t> </a:t>
            </a:r>
            <a:r>
              <a:rPr lang="pt-PT" sz="2000" dirty="0" err="1"/>
              <a:t>an</a:t>
            </a:r>
            <a:r>
              <a:rPr lang="pt-PT" sz="2000" dirty="0"/>
              <a:t> medieval </a:t>
            </a:r>
            <a:r>
              <a:rPr lang="pt-PT" sz="2000" dirty="0" err="1"/>
              <a:t>environment</a:t>
            </a:r>
            <a:r>
              <a:rPr lang="pt-PT" sz="2000" dirty="0"/>
              <a:t> and </a:t>
            </a:r>
            <a:r>
              <a:rPr lang="pt-PT" sz="2000" dirty="0" err="1"/>
              <a:t>allow</a:t>
            </a:r>
            <a:r>
              <a:rPr lang="pt-PT" sz="2000" dirty="0"/>
              <a:t> the user to explore it and </a:t>
            </a:r>
            <a:r>
              <a:rPr lang="pt-PT" sz="2000" dirty="0" err="1"/>
              <a:t>fight</a:t>
            </a:r>
            <a:r>
              <a:rPr lang="pt-PT" sz="2000" dirty="0"/>
              <a:t> </a:t>
            </a:r>
            <a:r>
              <a:rPr lang="pt-PT" sz="2000" dirty="0" err="1"/>
              <a:t>against</a:t>
            </a:r>
            <a:r>
              <a:rPr lang="pt-PT" sz="2000" dirty="0"/>
              <a:t> </a:t>
            </a:r>
            <a:r>
              <a:rPr lang="pt-PT" sz="2000" dirty="0" err="1"/>
              <a:t>enemies</a:t>
            </a:r>
            <a:r>
              <a:rPr lang="pt-PT" sz="2000" dirty="0"/>
              <a:t> </a:t>
            </a:r>
            <a:r>
              <a:rPr lang="pt-PT" sz="2000" dirty="0" err="1"/>
              <a:t>withing</a:t>
            </a:r>
            <a:r>
              <a:rPr lang="pt-PT" sz="2000" dirty="0"/>
              <a:t> the </a:t>
            </a:r>
            <a:r>
              <a:rPr lang="pt-PT" sz="2000" dirty="0" err="1"/>
              <a:t>setting</a:t>
            </a:r>
            <a:r>
              <a:rPr lang="pt-PT" sz="2000" dirty="0"/>
              <a:t>.</a:t>
            </a:r>
          </a:p>
          <a:p>
            <a:pPr marL="0" indent="0" algn="just">
              <a:buNone/>
            </a:pPr>
            <a:endParaRPr lang="pt-PT" sz="2000" dirty="0"/>
          </a:p>
          <a:p>
            <a:pPr algn="just">
              <a:buFont typeface="Symbol" panose="05050102010706020507" pitchFamily="18" charset="2"/>
              <a:buChar char=""/>
            </a:pPr>
            <a:r>
              <a:rPr lang="pt-PT" sz="2000" dirty="0"/>
              <a:t>It </a:t>
            </a:r>
            <a:r>
              <a:rPr lang="pt-PT" sz="2000" dirty="0" err="1"/>
              <a:t>will</a:t>
            </a:r>
            <a:r>
              <a:rPr lang="pt-PT" sz="2000" dirty="0"/>
              <a:t> use three.js and some Blender modules.</a:t>
            </a:r>
          </a:p>
          <a:p>
            <a:pPr algn="just">
              <a:buFont typeface="Symbol" panose="05050102010706020507" pitchFamily="18" charset="2"/>
              <a:buChar char=""/>
            </a:pPr>
            <a:endParaRPr lang="pt-PT" sz="2000" dirty="0"/>
          </a:p>
          <a:p>
            <a:pPr algn="just">
              <a:spcAft>
                <a:spcPts val="800"/>
              </a:spcAft>
              <a:buFont typeface="Symbol" panose="05050102010706020507" pitchFamily="18" charset="2"/>
              <a:buChar char=""/>
            </a:pPr>
            <a:r>
              <a:rPr lang="pt-PT" sz="2000" kern="100" dirty="0">
                <a:ea typeface="Aptos" panose="020B0004020202020204" pitchFamily="34" charset="0"/>
                <a:cs typeface="Times New Roman" panose="02020603050405020304" pitchFamily="18" charset="0"/>
              </a:rPr>
              <a:t>The demo is </a:t>
            </a:r>
            <a:r>
              <a:rPr lang="pt-PT" sz="2000" kern="100" dirty="0" err="1">
                <a:ea typeface="Aptos" panose="020B0004020202020204" pitchFamily="34" charset="0"/>
                <a:cs typeface="Times New Roman" panose="02020603050405020304" pitchFamily="18" charset="0"/>
              </a:rPr>
              <a:t>available</a:t>
            </a:r>
            <a:r>
              <a:rPr lang="pt-PT" sz="2000" kern="1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pt-PT" sz="2000" kern="100" dirty="0" err="1">
                <a:ea typeface="Aptos" panose="020B0004020202020204" pitchFamily="34" charset="0"/>
                <a:cs typeface="Times New Roman" panose="02020603050405020304" pitchFamily="18" charset="0"/>
              </a:rPr>
              <a:t>at</a:t>
            </a:r>
            <a:r>
              <a:rPr lang="pt-PT" sz="2000" kern="100" dirty="0">
                <a:ea typeface="Aptos" panose="020B0004020202020204" pitchFamily="34" charset="0"/>
                <a:cs typeface="Times New Roman" panose="02020603050405020304" pitchFamily="18" charset="0"/>
              </a:rPr>
              <a:t> joaogasparp.github.io and the </a:t>
            </a:r>
            <a:r>
              <a:rPr lang="pt-PT" sz="2000" kern="100" dirty="0" err="1">
                <a:ea typeface="Aptos" panose="020B0004020202020204" pitchFamily="34" charset="0"/>
                <a:cs typeface="Times New Roman" panose="02020603050405020304" pitchFamily="18" charset="0"/>
              </a:rPr>
              <a:t>code</a:t>
            </a:r>
            <a:r>
              <a:rPr lang="pt-PT" sz="2000" kern="1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pt-PT" sz="2000" kern="100" dirty="0" err="1">
                <a:ea typeface="Aptos" panose="020B0004020202020204" pitchFamily="34" charset="0"/>
                <a:cs typeface="Times New Roman" panose="02020603050405020304" pitchFamily="18" charset="0"/>
              </a:rPr>
              <a:t>at</a:t>
            </a:r>
            <a:r>
              <a:rPr lang="pt-PT" sz="2000" kern="100" dirty="0">
                <a:ea typeface="Aptos" panose="020B0004020202020204" pitchFamily="34" charset="0"/>
                <a:cs typeface="Times New Roman" panose="02020603050405020304" pitchFamily="18" charset="0"/>
              </a:rPr>
              <a:t> https://github.com/joaogasparp/joaogasparp.github.io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0CCF110-5399-143F-71BC-991248911F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801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 dirty="0">
                <a:solidFill>
                  <a:schemeClr val="tx1"/>
                </a:solidFill>
              </a:rPr>
              <a:t>ICG - 2023/2024 - Project 1</a:t>
            </a:r>
          </a:p>
        </p:txBody>
      </p:sp>
      <p:sp>
        <p:nvSpPr>
          <p:cNvPr id="10" name="Marcador de Posição do Número do Diapositivo 4">
            <a:extLst>
              <a:ext uri="{FF2B5EF4-FFF2-40B4-BE49-F238E27FC236}">
                <a16:creationId xmlns:a16="http://schemas.microsoft.com/office/drawing/2014/main" id="{19B1C0A3-ED10-9326-313D-8C4A0EA04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00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pt-P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3939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4ABF9DA-51E3-9354-1C28-18914B4B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07" t="1" r="34919" b="1"/>
          <a:stretch/>
        </p:blipFill>
        <p:spPr>
          <a:xfrm>
            <a:off x="6103027" y="0"/>
            <a:ext cx="6088971" cy="685800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248C269-0B67-5A7D-9384-AFEF5358C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pt-PT" sz="4000" b="1"/>
              <a:t>What is Done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B5A0431-240D-D73E-9802-4C54EBA25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anchor="ctr">
            <a:normAutofit/>
          </a:bodyPr>
          <a:lstStyle/>
          <a:p>
            <a:pPr algn="just">
              <a:buFont typeface="Symbol" panose="05050102010706020507" pitchFamily="18" charset="2"/>
              <a:buChar char=""/>
            </a:pPr>
            <a:r>
              <a:rPr lang="pt-PT" sz="2000" dirty="0"/>
              <a:t>The </a:t>
            </a:r>
            <a:r>
              <a:rPr lang="pt-PT" sz="2000" dirty="0" err="1"/>
              <a:t>environment</a:t>
            </a:r>
            <a:r>
              <a:rPr lang="pt-PT" sz="2000" dirty="0"/>
              <a:t> </a:t>
            </a:r>
            <a:r>
              <a:rPr lang="pt-PT" sz="2000" dirty="0" err="1"/>
              <a:t>contains</a:t>
            </a:r>
            <a:r>
              <a:rPr lang="pt-PT" sz="2000" dirty="0"/>
              <a:t> </a:t>
            </a:r>
            <a:r>
              <a:rPr lang="pt-PT" sz="2000" dirty="0" err="1"/>
              <a:t>models</a:t>
            </a:r>
            <a:r>
              <a:rPr lang="pt-PT" sz="2000" dirty="0"/>
              <a:t> reminiscente of a medieval era.</a:t>
            </a:r>
          </a:p>
          <a:p>
            <a:pPr algn="just">
              <a:buFont typeface="Symbol" panose="05050102010706020507" pitchFamily="18" charset="2"/>
              <a:buChar char=""/>
            </a:pPr>
            <a:endParaRPr lang="pt-PT" sz="2000" dirty="0"/>
          </a:p>
          <a:p>
            <a:pPr algn="just">
              <a:buFont typeface="Symbol" panose="05050102010706020507" pitchFamily="18" charset="2"/>
              <a:buChar char=""/>
            </a:pPr>
            <a:r>
              <a:rPr lang="pt-PT" sz="2000" dirty="0"/>
              <a:t>The user can </a:t>
            </a:r>
            <a:r>
              <a:rPr lang="pt-PT" sz="2000" dirty="0" err="1"/>
              <a:t>freely</a:t>
            </a:r>
            <a:r>
              <a:rPr lang="pt-PT" sz="2000" dirty="0"/>
              <a:t> move </a:t>
            </a:r>
            <a:r>
              <a:rPr lang="pt-PT" sz="2000" dirty="0" err="1"/>
              <a:t>around</a:t>
            </a:r>
            <a:r>
              <a:rPr lang="pt-PT" sz="2000" dirty="0"/>
              <a:t> the map.</a:t>
            </a:r>
          </a:p>
        </p:txBody>
      </p:sp>
      <p:sp>
        <p:nvSpPr>
          <p:cNvPr id="8" name="Marcador de Posição do Número do Diapositivo 4">
            <a:extLst>
              <a:ext uri="{FF2B5EF4-FFF2-40B4-BE49-F238E27FC236}">
                <a16:creationId xmlns:a16="http://schemas.microsoft.com/office/drawing/2014/main" id="{A1B0510A-918A-BE62-F654-837445328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00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pt-PT" dirty="0">
              <a:solidFill>
                <a:srgbClr val="FFFFFF"/>
              </a:solidFill>
            </a:endParaRPr>
          </a:p>
        </p:txBody>
      </p:sp>
      <p:sp>
        <p:nvSpPr>
          <p:cNvPr id="5" name="Marcador de Posição da Data 3">
            <a:extLst>
              <a:ext uri="{FF2B5EF4-FFF2-40B4-BE49-F238E27FC236}">
                <a16:creationId xmlns:a16="http://schemas.microsoft.com/office/drawing/2014/main" id="{2BCFC9A0-FCF6-1568-BB7F-6870DDBFA1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801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 dirty="0">
                <a:solidFill>
                  <a:schemeClr val="tx1"/>
                </a:solidFill>
              </a:rPr>
              <a:t>ICG - 2023/2024 - Project 1</a:t>
            </a:r>
          </a:p>
        </p:txBody>
      </p:sp>
    </p:spTree>
    <p:extLst>
      <p:ext uri="{BB962C8B-B14F-4D97-AF65-F5344CB8AC3E}">
        <p14:creationId xmlns:p14="http://schemas.microsoft.com/office/powerpoint/2010/main" val="4170464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461021F-234E-B7CC-5201-510E02B8CF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65" t="3" r="9962" b="-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4DB5274-431B-6EFB-56B1-B3309A117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pt-PT" sz="4000" b="1"/>
              <a:t>Models and Illumination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40F0F31-346D-0EB3-59C5-A11D190BB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anchor="ctr">
            <a:normAutofit/>
          </a:bodyPr>
          <a:lstStyle/>
          <a:p>
            <a:pPr algn="just">
              <a:buFont typeface="Symbol" panose="05050102010706020507" pitchFamily="18" charset="2"/>
              <a:buChar char=""/>
            </a:pPr>
            <a:r>
              <a:rPr lang="en-US" sz="1900" dirty="0"/>
              <a:t>There are various models, made both using three.js (by me) and Blender, such as:</a:t>
            </a:r>
          </a:p>
          <a:p>
            <a:pPr lvl="1" algn="just">
              <a:buFont typeface="Symbol" panose="05050102010706020507" pitchFamily="18" charset="2"/>
              <a:buChar char=""/>
            </a:pPr>
            <a:r>
              <a:rPr lang="en-US" sz="1900" dirty="0"/>
              <a:t>Fog	(three.js)</a:t>
            </a:r>
          </a:p>
          <a:p>
            <a:pPr lvl="1" algn="just">
              <a:buFont typeface="Symbol" panose="05050102010706020507" pitchFamily="18" charset="2"/>
              <a:buChar char=""/>
            </a:pPr>
            <a:r>
              <a:rPr lang="en-US" sz="1900" dirty="0"/>
              <a:t>Sun	(three.js)</a:t>
            </a:r>
          </a:p>
          <a:p>
            <a:pPr lvl="1" algn="just">
              <a:buFont typeface="Symbol" panose="05050102010706020507" pitchFamily="18" charset="2"/>
              <a:buChar char=""/>
            </a:pPr>
            <a:r>
              <a:rPr lang="en-US" sz="1900" dirty="0"/>
              <a:t>Trees	(three.js and blender)</a:t>
            </a:r>
          </a:p>
          <a:p>
            <a:pPr lvl="1" algn="just">
              <a:buFont typeface="Symbol" panose="05050102010706020507" pitchFamily="18" charset="2"/>
              <a:buChar char=""/>
            </a:pPr>
            <a:r>
              <a:rPr lang="en-US" sz="1900" dirty="0"/>
              <a:t>Grass	(Blender)</a:t>
            </a:r>
          </a:p>
          <a:p>
            <a:pPr lvl="1" algn="just">
              <a:buFont typeface="Symbol" panose="05050102010706020507" pitchFamily="18" charset="2"/>
              <a:buChar char=""/>
            </a:pPr>
            <a:r>
              <a:rPr lang="en-US" sz="1900" dirty="0"/>
              <a:t>House	(Blender)</a:t>
            </a:r>
          </a:p>
          <a:p>
            <a:pPr marL="457200" lvl="1" indent="0" algn="just">
              <a:buNone/>
            </a:pPr>
            <a:endParaRPr lang="en-US" sz="1900" dirty="0"/>
          </a:p>
          <a:p>
            <a:pPr algn="just">
              <a:buFont typeface="Symbol" panose="05050102010706020507" pitchFamily="18" charset="2"/>
              <a:buChar char=""/>
            </a:pPr>
            <a:r>
              <a:rPr lang="en-US" sz="1900" dirty="0"/>
              <a:t>Regarding illumination, there is an Ambient Light and a Directional Light.</a:t>
            </a:r>
            <a:endParaRPr lang="pt-PT" sz="1900" dirty="0"/>
          </a:p>
        </p:txBody>
      </p:sp>
      <p:sp>
        <p:nvSpPr>
          <p:cNvPr id="9" name="Marcador de Posição do Número do Diapositivo 4">
            <a:extLst>
              <a:ext uri="{FF2B5EF4-FFF2-40B4-BE49-F238E27FC236}">
                <a16:creationId xmlns:a16="http://schemas.microsoft.com/office/drawing/2014/main" id="{E0E389E2-8067-BD16-2350-D14D6EEB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00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pt-PT" dirty="0">
              <a:solidFill>
                <a:srgbClr val="FFFFFF"/>
              </a:solidFill>
            </a:endParaRPr>
          </a:p>
        </p:txBody>
      </p:sp>
      <p:sp>
        <p:nvSpPr>
          <p:cNvPr id="5" name="Marcador de Posição da Data 3">
            <a:extLst>
              <a:ext uri="{FF2B5EF4-FFF2-40B4-BE49-F238E27FC236}">
                <a16:creationId xmlns:a16="http://schemas.microsoft.com/office/drawing/2014/main" id="{E849B71D-EC08-DE34-C579-C2BAB875BB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801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 dirty="0">
                <a:solidFill>
                  <a:schemeClr val="tx1"/>
                </a:solidFill>
              </a:rPr>
              <a:t>ICG - 2023/2024 - Project 1</a:t>
            </a:r>
          </a:p>
        </p:txBody>
      </p:sp>
    </p:spTree>
    <p:extLst>
      <p:ext uri="{BB962C8B-B14F-4D97-AF65-F5344CB8AC3E}">
        <p14:creationId xmlns:p14="http://schemas.microsoft.com/office/powerpoint/2010/main" val="1111987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9E6671AF-110C-4E4D-BEB4-1323A3136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3446C54-F7AE-CA4F-E5CE-50948D817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310895"/>
            <a:ext cx="4889190" cy="2121408"/>
          </a:xfrm>
        </p:spPr>
        <p:txBody>
          <a:bodyPr anchor="ctr">
            <a:normAutofit/>
          </a:bodyPr>
          <a:lstStyle/>
          <a:p>
            <a:r>
              <a:rPr lang="pt-PT" sz="4000" b="1"/>
              <a:t>User Interaction and Problems while working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2672098-09A7-756F-7E43-F974D64242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8878" y="310896"/>
            <a:ext cx="5257800" cy="2121407"/>
          </a:xfrm>
        </p:spPr>
        <p:txBody>
          <a:bodyPr anchor="ctr">
            <a:normAutofit/>
          </a:bodyPr>
          <a:lstStyle/>
          <a:p>
            <a:pPr algn="just">
              <a:buFont typeface="Symbol" panose="05050102010706020507" pitchFamily="18" charset="2"/>
              <a:buChar char=""/>
            </a:pPr>
            <a:r>
              <a:rPr lang="en-US" sz="2000" dirty="0"/>
              <a:t>The user can use "WASD" and the space bar to move freely around the map.</a:t>
            </a:r>
          </a:p>
          <a:p>
            <a:pPr algn="just">
              <a:buFont typeface="Symbol" panose="05050102010706020507" pitchFamily="18" charset="2"/>
              <a:buChar char=""/>
            </a:pPr>
            <a:endParaRPr lang="en-US" sz="2000" dirty="0"/>
          </a:p>
          <a:p>
            <a:pPr algn="just">
              <a:buFont typeface="Symbol" panose="05050102010706020507" pitchFamily="18" charset="2"/>
              <a:buChar char=""/>
            </a:pPr>
            <a:r>
              <a:rPr lang="en-US" sz="2000" dirty="0"/>
              <a:t>Issues with performance, adding collisions, and shadows.</a:t>
            </a:r>
            <a:endParaRPr lang="pt-PT" sz="20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90B7BCF-AF74-B865-43F4-FF7ABD122A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53" b="17834"/>
          <a:stretch/>
        </p:blipFill>
        <p:spPr>
          <a:xfrm>
            <a:off x="20" y="2743201"/>
            <a:ext cx="12191979" cy="4114799"/>
          </a:xfrm>
          <a:prstGeom prst="rect">
            <a:avLst/>
          </a:prstGeom>
          <a:effectLst>
            <a:innerShdw blurRad="190500" dist="127000" dir="16200000">
              <a:prstClr val="black">
                <a:alpha val="19000"/>
              </a:prstClr>
            </a:innerShdw>
          </a:effectLst>
        </p:spPr>
      </p:pic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6690917-D9BF-558B-1172-6B72C41C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00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5</a:t>
            </a:fld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6" name="Marcador de Posição da Data 3">
            <a:extLst>
              <a:ext uri="{FF2B5EF4-FFF2-40B4-BE49-F238E27FC236}">
                <a16:creationId xmlns:a16="http://schemas.microsoft.com/office/drawing/2014/main" id="{034C7277-8DE6-A56E-A86D-46E368C377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801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 dirty="0">
                <a:solidFill>
                  <a:schemeClr val="bg1"/>
                </a:solidFill>
              </a:rPr>
              <a:t>ICG - 2023/2024 - Project 1</a:t>
            </a:r>
          </a:p>
        </p:txBody>
      </p:sp>
    </p:spTree>
    <p:extLst>
      <p:ext uri="{BB962C8B-B14F-4D97-AF65-F5344CB8AC3E}">
        <p14:creationId xmlns:p14="http://schemas.microsoft.com/office/powerpoint/2010/main" val="567565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6EE0CD9-859B-FFDC-7F6F-65A186481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pt-PT" sz="4000" b="1"/>
              <a:t>Next Steps</a:t>
            </a:r>
          </a:p>
        </p:txBody>
      </p:sp>
      <p:sp>
        <p:nvSpPr>
          <p:cNvPr id="9" name="Marcador de Posição de Conteúdo 2">
            <a:extLst>
              <a:ext uri="{FF2B5EF4-FFF2-40B4-BE49-F238E27FC236}">
                <a16:creationId xmlns:a16="http://schemas.microsoft.com/office/drawing/2014/main" id="{A1E733D7-335F-D220-0460-CFABCF75F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pPr algn="just">
              <a:buFont typeface="Symbol" panose="05050102010706020507" pitchFamily="18" charset="2"/>
              <a:buChar char=""/>
            </a:pPr>
            <a:r>
              <a:rPr lang="pt-PT" sz="2000" dirty="0"/>
              <a:t>Add </a:t>
            </a:r>
            <a:r>
              <a:rPr lang="pt-PT" sz="2000" dirty="0" err="1"/>
              <a:t>shadows</a:t>
            </a:r>
            <a:r>
              <a:rPr lang="pt-PT" sz="2000" dirty="0"/>
              <a:t> and </a:t>
            </a:r>
            <a:r>
              <a:rPr lang="en-US" sz="2000" dirty="0"/>
              <a:t>collisions</a:t>
            </a:r>
            <a:r>
              <a:rPr lang="pt-PT" sz="2000" dirty="0"/>
              <a:t> to the </a:t>
            </a:r>
            <a:r>
              <a:rPr lang="pt-PT" sz="2000" dirty="0" err="1"/>
              <a:t>models</a:t>
            </a:r>
            <a:r>
              <a:rPr lang="pt-PT" sz="2000" dirty="0"/>
              <a:t>.</a:t>
            </a:r>
          </a:p>
          <a:p>
            <a:pPr algn="just">
              <a:buFont typeface="Symbol" panose="05050102010706020507" pitchFamily="18" charset="2"/>
              <a:buChar char=""/>
            </a:pPr>
            <a:endParaRPr lang="pt-PT" sz="2000" dirty="0"/>
          </a:p>
          <a:p>
            <a:pPr algn="just">
              <a:buFont typeface="Symbol" panose="05050102010706020507" pitchFamily="18" charset="2"/>
              <a:buChar char=""/>
            </a:pPr>
            <a:r>
              <a:rPr lang="pt-PT" sz="2000" dirty="0"/>
              <a:t>Add </a:t>
            </a:r>
            <a:r>
              <a:rPr lang="pt-PT" sz="2000" dirty="0" err="1"/>
              <a:t>enemies</a:t>
            </a:r>
            <a:r>
              <a:rPr lang="pt-PT" sz="2000" dirty="0"/>
              <a:t> and a </a:t>
            </a:r>
            <a:r>
              <a:rPr lang="pt-PT" sz="2000" dirty="0" err="1"/>
              <a:t>way</a:t>
            </a:r>
            <a:r>
              <a:rPr lang="pt-PT" sz="2000" dirty="0"/>
              <a:t> to </a:t>
            </a:r>
            <a:r>
              <a:rPr lang="pt-PT" sz="2000" dirty="0" err="1"/>
              <a:t>fight</a:t>
            </a:r>
            <a:r>
              <a:rPr lang="pt-PT" sz="2000" dirty="0"/>
              <a:t> </a:t>
            </a:r>
            <a:r>
              <a:rPr lang="pt-PT" sz="2000" dirty="0" err="1"/>
              <a:t>them</a:t>
            </a:r>
            <a:r>
              <a:rPr lang="pt-PT" sz="2000" dirty="0"/>
              <a:t>.</a:t>
            </a:r>
          </a:p>
        </p:txBody>
      </p:sp>
      <p:pic>
        <p:nvPicPr>
          <p:cNvPr id="11" name="Imagem 10" descr="Uma imagem com céu, nevoeiro, ar livre, planta&#10;&#10;Descrição gerada automaticamente">
            <a:extLst>
              <a:ext uri="{FF2B5EF4-FFF2-40B4-BE49-F238E27FC236}">
                <a16:creationId xmlns:a16="http://schemas.microsoft.com/office/drawing/2014/main" id="{2727421E-E534-C1BE-9FD5-1A20E46BEE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99" t="1" r="31454" b="1"/>
          <a:stretch/>
        </p:blipFill>
        <p:spPr>
          <a:xfrm>
            <a:off x="6096000" y="0"/>
            <a:ext cx="6102825" cy="6858001"/>
          </a:xfrm>
          <a:prstGeom prst="rect">
            <a:avLst/>
          </a:prstGeom>
        </p:spPr>
      </p:pic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09584837-1C74-DD42-E69B-D85B02C81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00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pt-PT">
              <a:solidFill>
                <a:srgbClr val="FFFFFF"/>
              </a:solidFill>
            </a:endParaRPr>
          </a:p>
        </p:txBody>
      </p:sp>
      <p:sp>
        <p:nvSpPr>
          <p:cNvPr id="3" name="Marcador de Posição da Data 3">
            <a:extLst>
              <a:ext uri="{FF2B5EF4-FFF2-40B4-BE49-F238E27FC236}">
                <a16:creationId xmlns:a16="http://schemas.microsoft.com/office/drawing/2014/main" id="{C473E0F3-FC68-7516-E928-962B7369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801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 dirty="0">
                <a:solidFill>
                  <a:schemeClr val="tx1"/>
                </a:solidFill>
              </a:rPr>
              <a:t>ICG - 2023/2024 - Project 1</a:t>
            </a:r>
          </a:p>
        </p:txBody>
      </p:sp>
    </p:spTree>
    <p:extLst>
      <p:ext uri="{BB962C8B-B14F-4D97-AF65-F5344CB8AC3E}">
        <p14:creationId xmlns:p14="http://schemas.microsoft.com/office/powerpoint/2010/main" val="3173771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EBFA4C8-C301-60A7-C96E-E85360F5D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31232B-71A3-AC7C-39CB-459AD3EBF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283714"/>
            <a:ext cx="9906799" cy="1161688"/>
          </a:xfrm>
        </p:spPr>
        <p:txBody>
          <a:bodyPr anchor="ctr">
            <a:normAutofit/>
          </a:bodyPr>
          <a:lstStyle/>
          <a:p>
            <a:r>
              <a:rPr lang="pt-PT" sz="4000" b="1"/>
              <a:t>References</a:t>
            </a:r>
          </a:p>
        </p:txBody>
      </p:sp>
      <p:sp>
        <p:nvSpPr>
          <p:cNvPr id="8" name="Marcador de Posição de Conteúdo 2">
            <a:extLst>
              <a:ext uri="{FF2B5EF4-FFF2-40B4-BE49-F238E27FC236}">
                <a16:creationId xmlns:a16="http://schemas.microsoft.com/office/drawing/2014/main" id="{9C3B51A0-761A-3A27-ACB9-CAA58C247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3561" y="2217761"/>
            <a:ext cx="7680959" cy="4034116"/>
          </a:xfrm>
        </p:spPr>
        <p:txBody>
          <a:bodyPr anchor="ctr">
            <a:normAutofit lnSpcReduction="10000"/>
          </a:bodyPr>
          <a:lstStyle/>
          <a:p>
            <a:pPr>
              <a:buFont typeface="Symbol" panose="05050102010706020507" pitchFamily="18" charset="2"/>
              <a:buChar char=""/>
            </a:pPr>
            <a:r>
              <a:rPr lang="pt-PT" sz="2000" dirty="0" err="1"/>
              <a:t>Sketchfab</a:t>
            </a:r>
            <a:r>
              <a:rPr lang="pt-PT" sz="2000" dirty="0"/>
              <a:t>. (n.d.-b). </a:t>
            </a:r>
            <a:r>
              <a:rPr lang="pt-PT" sz="2000" dirty="0" err="1"/>
              <a:t>Sketchfab</a:t>
            </a:r>
            <a:r>
              <a:rPr lang="pt-PT" sz="2000" dirty="0"/>
              <a:t>. https://sketchfab.com/search?features=downloadable&amp;type=models</a:t>
            </a:r>
          </a:p>
          <a:p>
            <a:pPr marL="0" indent="0">
              <a:buNone/>
            </a:pPr>
            <a:endParaRPr lang="pt-PT" sz="2000" dirty="0"/>
          </a:p>
          <a:p>
            <a:pPr>
              <a:buFont typeface="Symbol" panose="05050102010706020507" pitchFamily="18" charset="2"/>
              <a:buChar char=""/>
            </a:pPr>
            <a:r>
              <a:rPr lang="pt-PT" sz="2000" dirty="0"/>
              <a:t>“</a:t>
            </a:r>
            <a:r>
              <a:rPr lang="pt-PT" sz="2000" dirty="0" err="1"/>
              <a:t>Make</a:t>
            </a:r>
            <a:r>
              <a:rPr lang="pt-PT" sz="2000" dirty="0"/>
              <a:t> a </a:t>
            </a:r>
            <a:r>
              <a:rPr lang="pt-PT" sz="2000" dirty="0" err="1"/>
              <a:t>Grass</a:t>
            </a:r>
            <a:r>
              <a:rPr lang="pt-PT" sz="2000" dirty="0"/>
              <a:t> in 45 </a:t>
            </a:r>
            <a:r>
              <a:rPr lang="pt-PT" sz="2000" dirty="0" err="1"/>
              <a:t>Seconds</a:t>
            </a:r>
            <a:r>
              <a:rPr lang="pt-PT" sz="2000" dirty="0"/>
              <a:t>-Blender 2024.” Www.youtube.com, www.youtube.com/</a:t>
            </a:r>
            <a:r>
              <a:rPr lang="pt-PT" sz="2000" dirty="0" err="1"/>
              <a:t>watch?v</a:t>
            </a:r>
            <a:r>
              <a:rPr lang="pt-PT" sz="2000" dirty="0"/>
              <a:t>=xX72ZuCOVVE&amp;ab_channel=</a:t>
            </a:r>
            <a:r>
              <a:rPr lang="pt-PT" sz="2000" dirty="0" err="1"/>
              <a:t>BlenderTips</a:t>
            </a:r>
            <a:r>
              <a:rPr lang="pt-PT" sz="2000" dirty="0"/>
              <a:t>. </a:t>
            </a:r>
            <a:r>
              <a:rPr lang="pt-PT" sz="2000" dirty="0" err="1"/>
              <a:t>Accessed</a:t>
            </a:r>
            <a:r>
              <a:rPr lang="pt-PT" sz="2000" dirty="0"/>
              <a:t> 10 </a:t>
            </a:r>
            <a:r>
              <a:rPr lang="pt-PT" sz="2000" dirty="0" err="1"/>
              <a:t>Apr</a:t>
            </a:r>
            <a:r>
              <a:rPr lang="pt-PT" sz="2000" dirty="0"/>
              <a:t>. 2024.</a:t>
            </a:r>
          </a:p>
          <a:p>
            <a:pPr>
              <a:buFont typeface="Symbol" panose="05050102010706020507" pitchFamily="18" charset="2"/>
              <a:buChar char=""/>
            </a:pPr>
            <a:endParaRPr lang="pt-PT" sz="2000" dirty="0"/>
          </a:p>
          <a:p>
            <a:pPr>
              <a:buFont typeface="Symbol" panose="05050102010706020507" pitchFamily="18" charset="2"/>
              <a:buChar char=""/>
            </a:pPr>
            <a:r>
              <a:rPr lang="pt-PT" sz="2000" dirty="0"/>
              <a:t>Fog – three.js docs. https://threejs.org/docs/#api/en/scenes/Fog</a:t>
            </a:r>
          </a:p>
          <a:p>
            <a:pPr>
              <a:buFont typeface="Symbol" panose="05050102010706020507" pitchFamily="18" charset="2"/>
              <a:buChar char=""/>
            </a:pPr>
            <a:endParaRPr lang="pt-PT" sz="2000" dirty="0"/>
          </a:p>
          <a:p>
            <a:pPr>
              <a:buFont typeface="Symbol" panose="05050102010706020507" pitchFamily="18" charset="2"/>
              <a:buChar char=""/>
            </a:pPr>
            <a:r>
              <a:rPr lang="pt-PT" sz="2000" dirty="0" err="1"/>
              <a:t>Loading</a:t>
            </a:r>
            <a:r>
              <a:rPr lang="pt-PT" sz="2000" dirty="0"/>
              <a:t> 3D </a:t>
            </a:r>
            <a:r>
              <a:rPr lang="pt-PT" sz="2000" dirty="0" err="1"/>
              <a:t>models</a:t>
            </a:r>
            <a:r>
              <a:rPr lang="pt-PT" sz="2000" dirty="0"/>
              <a:t> – three.js docs. https://threejs.org/docs/#manual/en/introduction/Loading-3D-models</a:t>
            </a:r>
          </a:p>
        </p:txBody>
      </p:sp>
      <p:sp>
        <p:nvSpPr>
          <p:cNvPr id="9" name="Marcador de Posição do Número do Diapositivo 4">
            <a:extLst>
              <a:ext uri="{FF2B5EF4-FFF2-40B4-BE49-F238E27FC236}">
                <a16:creationId xmlns:a16="http://schemas.microsoft.com/office/drawing/2014/main" id="{09C11156-C587-0470-F879-3CCB52122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1645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75E76C-0B34-4617-92BE-2419D92E4442}" type="slidenum">
              <a:rPr lang="pt-PT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7</a:t>
            </a:fld>
            <a:endParaRPr lang="pt-PT" dirty="0">
              <a:solidFill>
                <a:schemeClr val="tx1"/>
              </a:solidFill>
            </a:endParaRPr>
          </a:p>
        </p:txBody>
      </p:sp>
      <p:sp>
        <p:nvSpPr>
          <p:cNvPr id="3" name="Marcador de Posição da Data 3">
            <a:extLst>
              <a:ext uri="{FF2B5EF4-FFF2-40B4-BE49-F238E27FC236}">
                <a16:creationId xmlns:a16="http://schemas.microsoft.com/office/drawing/2014/main" id="{3EADE2B1-B003-FDF8-136B-183783F0DA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801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PT" dirty="0">
                <a:solidFill>
                  <a:schemeClr val="tx1"/>
                </a:solidFill>
              </a:rPr>
              <a:t>ICG - 2023/2024 - Project 1</a:t>
            </a:r>
          </a:p>
        </p:txBody>
      </p:sp>
    </p:spTree>
    <p:extLst>
      <p:ext uri="{BB962C8B-B14F-4D97-AF65-F5344CB8AC3E}">
        <p14:creationId xmlns:p14="http://schemas.microsoft.com/office/powerpoint/2010/main" val="15012533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381</Words>
  <Application>Microsoft Office PowerPoint</Application>
  <PresentationFormat>Ecrã Panorâmico</PresentationFormat>
  <Paragraphs>55</Paragraphs>
  <Slides>7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3" baseType="lpstr">
      <vt:lpstr>Aptos</vt:lpstr>
      <vt:lpstr>Arial</vt:lpstr>
      <vt:lpstr>Calibri</vt:lpstr>
      <vt:lpstr>Calibri Light</vt:lpstr>
      <vt:lpstr>Symbol</vt:lpstr>
      <vt:lpstr>Tema do Office</vt:lpstr>
      <vt:lpstr>Medieval Fantasy</vt:lpstr>
      <vt:lpstr>Main Idea</vt:lpstr>
      <vt:lpstr>What is Done</vt:lpstr>
      <vt:lpstr>Models and Illumination</vt:lpstr>
      <vt:lpstr>User Interaction and Problems while working </vt:lpstr>
      <vt:lpstr>Next Steps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Joaquim Madeira</dc:creator>
  <cp:lastModifiedBy>João Gaspar</cp:lastModifiedBy>
  <cp:revision>5</cp:revision>
  <dcterms:created xsi:type="dcterms:W3CDTF">2022-05-15T09:39:59Z</dcterms:created>
  <dcterms:modified xsi:type="dcterms:W3CDTF">2024-04-23T15:35:15Z</dcterms:modified>
</cp:coreProperties>
</file>

<file path=docProps/thumbnail.jpeg>
</file>